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5" r:id="rId1"/>
  </p:sldMasterIdLst>
  <p:notesMasterIdLst>
    <p:notesMasterId r:id="rId9"/>
  </p:notesMasterIdLst>
  <p:handoutMasterIdLst>
    <p:handoutMasterId r:id="rId10"/>
  </p:handoutMasterIdLst>
  <p:sldIdLst>
    <p:sldId id="256" r:id="rId2"/>
    <p:sldId id="257" r:id="rId3"/>
    <p:sldId id="259" r:id="rId4"/>
    <p:sldId id="260" r:id="rId5"/>
    <p:sldId id="258" r:id="rId6"/>
    <p:sldId id="261" r:id="rId7"/>
    <p:sldId id="262" r:id="rId8"/>
  </p:sldIdLst>
  <p:sldSz cx="9144000" cy="5143500" type="screen16x9"/>
  <p:notesSz cx="6858000" cy="9144000"/>
  <p:embeddedFontLst>
    <p:embeddedFont>
      <p:font typeface="NS Sans" panose="02000400000000000000" pitchFamily="2" charset="0"/>
      <p:regular r:id="rId11"/>
      <p:bold r:id="rId12"/>
      <p:italic r:id="rId13"/>
      <p:boldItalic r:id="rId14"/>
    </p:embeddedFont>
  </p:embeddedFontLst>
  <p:custDataLst>
    <p:tags r:id="rId1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214">
          <p15:clr>
            <a:srgbClr val="A4A3A4"/>
          </p15:clr>
        </p15:guide>
        <p15:guide id="3" orient="horz" pos="808">
          <p15:clr>
            <a:srgbClr val="A4A3A4"/>
          </p15:clr>
        </p15:guide>
        <p15:guide id="4" orient="horz" pos="407">
          <p15:clr>
            <a:srgbClr val="A4A3A4"/>
          </p15:clr>
        </p15:guide>
        <p15:guide id="5" orient="horz" pos="2027">
          <p15:clr>
            <a:srgbClr val="A4A3A4"/>
          </p15:clr>
        </p15:guide>
        <p15:guide id="6" orient="horz" pos="2433">
          <p15:clr>
            <a:srgbClr val="A4A3A4"/>
          </p15:clr>
        </p15:guide>
        <p15:guide id="7" orient="horz" pos="2835">
          <p15:clr>
            <a:srgbClr val="A4A3A4"/>
          </p15:clr>
        </p15:guide>
        <p15:guide id="8" pos="2880">
          <p15:clr>
            <a:srgbClr val="A4A3A4"/>
          </p15:clr>
        </p15:guide>
        <p15:guide id="9" pos="2523">
          <p15:clr>
            <a:srgbClr val="A4A3A4"/>
          </p15:clr>
        </p15:guide>
        <p15:guide id="10" pos="2161">
          <p15:clr>
            <a:srgbClr val="A4A3A4"/>
          </p15:clr>
        </p15:guide>
        <p15:guide id="11" pos="1795">
          <p15:clr>
            <a:srgbClr val="A4A3A4"/>
          </p15:clr>
        </p15:guide>
        <p15:guide id="12" pos="1443">
          <p15:clr>
            <a:srgbClr val="A4A3A4"/>
          </p15:clr>
        </p15:guide>
        <p15:guide id="13" pos="1084">
          <p15:clr>
            <a:srgbClr val="A4A3A4"/>
          </p15:clr>
        </p15:guide>
        <p15:guide id="14" pos="725">
          <p15:clr>
            <a:srgbClr val="A4A3A4"/>
          </p15:clr>
        </p15:guide>
        <p15:guide id="15" pos="358">
          <p15:clr>
            <a:srgbClr val="A4A3A4"/>
          </p15:clr>
        </p15:guide>
        <p15:guide id="16" pos="3240">
          <p15:clr>
            <a:srgbClr val="A4A3A4"/>
          </p15:clr>
        </p15:guide>
        <p15:guide id="17" pos="3598">
          <p15:clr>
            <a:srgbClr val="A4A3A4"/>
          </p15:clr>
        </p15:guide>
        <p15:guide id="18" pos="3964">
          <p15:clr>
            <a:srgbClr val="A4A3A4"/>
          </p15:clr>
        </p15:guide>
        <p15:guide id="19" pos="4323">
          <p15:clr>
            <a:srgbClr val="A4A3A4"/>
          </p15:clr>
        </p15:guide>
        <p15:guide id="20" pos="4677">
          <p15:clr>
            <a:srgbClr val="A4A3A4"/>
          </p15:clr>
        </p15:guide>
        <p15:guide id="21" pos="5036">
          <p15:clr>
            <a:srgbClr val="A4A3A4"/>
          </p15:clr>
        </p15:guide>
        <p15:guide id="22" pos="5401">
          <p15:clr>
            <a:srgbClr val="A4A3A4"/>
          </p15:clr>
        </p15:guide>
        <p15:guide id="23" pos="2700">
          <p15:clr>
            <a:srgbClr val="A4A3A4"/>
          </p15:clr>
        </p15:guide>
      </p15:sldGuideLst>
    </p:ext>
    <p:ext uri="{2D200454-40CA-4A62-9FC3-DE9A4176ACB9}">
      <p15:notesGuideLst xmlns:p15="http://schemas.microsoft.com/office/powerpoint/2012/main">
        <p15:guide id="1" orient="horz" pos="2880">
          <p15:clr>
            <a:srgbClr val="A4A3A4"/>
          </p15:clr>
        </p15:guide>
        <p15:guide id="2" orient="horz" pos="5432">
          <p15:clr>
            <a:srgbClr val="A4A3A4"/>
          </p15:clr>
        </p15:guide>
        <p15:guide id="3" pos="2160">
          <p15:clr>
            <a:srgbClr val="A4A3A4"/>
          </p15:clr>
        </p15:guide>
        <p15:guide id="4" pos="345">
          <p15:clr>
            <a:srgbClr val="A4A3A4"/>
          </p15:clr>
        </p15:guide>
        <p15:guide id="5" pos="3068">
          <p15:clr>
            <a:srgbClr val="A4A3A4"/>
          </p15:clr>
        </p15:guide>
        <p15:guide id="6" pos="39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9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375" autoAdjust="0"/>
    <p:restoredTop sz="94660"/>
  </p:normalViewPr>
  <p:slideViewPr>
    <p:cSldViewPr snapToGrid="0" snapToObjects="1">
      <p:cViewPr varScale="1">
        <p:scale>
          <a:sx n="139" d="100"/>
          <a:sy n="139" d="100"/>
        </p:scale>
        <p:origin x="402" y="126"/>
      </p:cViewPr>
      <p:guideLst>
        <p:guide orient="horz" pos="1620"/>
        <p:guide orient="horz" pos="1214"/>
        <p:guide orient="horz" pos="808"/>
        <p:guide orient="horz" pos="407"/>
        <p:guide orient="horz" pos="2027"/>
        <p:guide orient="horz" pos="2433"/>
        <p:guide orient="horz" pos="2835"/>
        <p:guide pos="2880"/>
        <p:guide pos="2523"/>
        <p:guide pos="2161"/>
        <p:guide pos="1795"/>
        <p:guide pos="1443"/>
        <p:guide pos="1084"/>
        <p:guide pos="725"/>
        <p:guide pos="358"/>
        <p:guide pos="3240"/>
        <p:guide pos="3598"/>
        <p:guide pos="3964"/>
        <p:guide pos="4323"/>
        <p:guide pos="4677"/>
        <p:guide pos="5036"/>
        <p:guide pos="5401"/>
        <p:guide pos="270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7" d="100"/>
          <a:sy n="67" d="100"/>
        </p:scale>
        <p:origin x="-3624" y="-102"/>
      </p:cViewPr>
      <p:guideLst>
        <p:guide orient="horz" pos="2880"/>
        <p:guide orient="horz" pos="5432"/>
        <p:guide pos="2160"/>
        <p:guide pos="345"/>
        <p:guide pos="3068"/>
        <p:guide pos="3980"/>
      </p:guideLst>
    </p:cSldViewPr>
  </p:notesViewPr>
  <p:gridSpacing cx="1800225" cy="18002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handoutMaster" Target="handoutMasters/handout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voettekst 3"/>
          <p:cNvSpPr>
            <a:spLocks noGrp="1"/>
          </p:cNvSpPr>
          <p:nvPr>
            <p:ph type="ftr" sz="quarter" idx="2"/>
          </p:nvPr>
        </p:nvSpPr>
        <p:spPr>
          <a:xfrm>
            <a:off x="457199" y="8242301"/>
            <a:ext cx="4413251" cy="457200"/>
          </a:xfrm>
          <a:prstGeom prst="rect">
            <a:avLst/>
          </a:prstGeom>
        </p:spPr>
        <p:txBody>
          <a:bodyPr vert="horz" lIns="91440" tIns="45720" rIns="91440" bIns="45720" rtlCol="0" anchor="b"/>
          <a:lstStyle>
            <a:lvl1pPr algn="l">
              <a:defRPr sz="1200"/>
            </a:lvl1pPr>
          </a:lstStyle>
          <a:p>
            <a:r>
              <a:rPr lang="nl-NL"/>
              <a:t>Overwegen DOSV 12 maart 2025</a:t>
            </a:r>
          </a:p>
        </p:txBody>
      </p:sp>
      <p:sp>
        <p:nvSpPr>
          <p:cNvPr id="5" name="Tijdelijke aanduiding voor dianummer 4"/>
          <p:cNvSpPr>
            <a:spLocks noGrp="1"/>
          </p:cNvSpPr>
          <p:nvPr>
            <p:ph type="sldNum" sz="quarter" idx="3"/>
          </p:nvPr>
        </p:nvSpPr>
        <p:spPr>
          <a:xfrm>
            <a:off x="3429000" y="241300"/>
            <a:ext cx="2971800" cy="457200"/>
          </a:xfrm>
          <a:prstGeom prst="rect">
            <a:avLst/>
          </a:prstGeom>
        </p:spPr>
        <p:txBody>
          <a:bodyPr vert="horz" lIns="91440" tIns="45720" rIns="91440" bIns="45720" rtlCol="0" anchor="b"/>
          <a:lstStyle>
            <a:lvl1pPr algn="r">
              <a:defRPr sz="1200"/>
            </a:lvl1pPr>
          </a:lstStyle>
          <a:p>
            <a:fld id="{B75AE99F-D356-4A1B-918A-8E56A2B4A65C}" type="slidenum">
              <a:rPr lang="nl-NL" smtClean="0"/>
              <a:t>‹nr.›</a:t>
            </a:fld>
            <a:endParaRPr lang="nl-NL"/>
          </a:p>
        </p:txBody>
      </p:sp>
      <p:pic>
        <p:nvPicPr>
          <p:cNvPr id="6" name="logovoo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42739" y="8440411"/>
            <a:ext cx="475511" cy="182889"/>
          </a:xfrm>
          <a:prstGeom prst="rect">
            <a:avLst/>
          </a:prstGeom>
        </p:spPr>
      </p:pic>
    </p:spTree>
    <p:extLst>
      <p:ext uri="{BB962C8B-B14F-4D97-AF65-F5344CB8AC3E}">
        <p14:creationId xmlns:p14="http://schemas.microsoft.com/office/powerpoint/2010/main" val="215723047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nl-NL"/>
              <a:t>NS</a:t>
            </a:r>
          </a:p>
          <a:p>
            <a:r>
              <a:rPr lang="nl-NL"/>
              <a:t>Besturing Operatie</a:t>
            </a:r>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nl-NL"/>
              <a:t>6 februari 2025</a:t>
            </a:r>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a:t>Overwegen DOSV 12 maart 2025</a:t>
            </a:r>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56F938-192C-4562-AF91-4BD6009E97D6}" type="slidenum">
              <a:rPr lang="nl-NL" smtClean="0"/>
              <a:t>‹nr.›</a:t>
            </a:fld>
            <a:endParaRPr lang="nl-NL" dirty="0"/>
          </a:p>
        </p:txBody>
      </p:sp>
    </p:spTree>
    <p:extLst>
      <p:ext uri="{BB962C8B-B14F-4D97-AF65-F5344CB8AC3E}">
        <p14:creationId xmlns:p14="http://schemas.microsoft.com/office/powerpoint/2010/main" val="405782408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3956F938-192C-4562-AF91-4BD6009E97D6}" type="slidenum">
              <a:rPr lang="nl-NL" smtClean="0"/>
              <a:t>1</a:t>
            </a:fld>
            <a:endParaRPr lang="nl-NL"/>
          </a:p>
        </p:txBody>
      </p:sp>
      <p:sp>
        <p:nvSpPr>
          <p:cNvPr id="5" name="Tijdelijke aanduiding voor datum 4"/>
          <p:cNvSpPr>
            <a:spLocks noGrp="1"/>
          </p:cNvSpPr>
          <p:nvPr>
            <p:ph type="dt" idx="11"/>
          </p:nvPr>
        </p:nvSpPr>
        <p:spPr/>
        <p:txBody>
          <a:bodyPr/>
          <a:lstStyle/>
          <a:p>
            <a:fld id="{42FD9067-EA6E-4E63-9D57-B807E11FD8BC}" type="datetime1">
              <a:rPr lang="nl-NL" smtClean="0"/>
              <a:t>17-2-2025</a:t>
            </a:fld>
            <a:endParaRPr lang="nl-NL" dirty="0"/>
          </a:p>
        </p:txBody>
      </p:sp>
      <p:sp>
        <p:nvSpPr>
          <p:cNvPr id="6" name="Tijdelijke aanduiding voor voettekst 5"/>
          <p:cNvSpPr>
            <a:spLocks noGrp="1"/>
          </p:cNvSpPr>
          <p:nvPr>
            <p:ph type="ftr" sz="quarter" idx="12"/>
          </p:nvPr>
        </p:nvSpPr>
        <p:spPr/>
        <p:txBody>
          <a:bodyPr/>
          <a:lstStyle/>
          <a:p>
            <a:endParaRPr lang="nl-NL" dirty="0"/>
          </a:p>
        </p:txBody>
      </p:sp>
      <p:sp>
        <p:nvSpPr>
          <p:cNvPr id="7" name="Tijdelijke aanduiding voor koptekst 6"/>
          <p:cNvSpPr>
            <a:spLocks noGrp="1"/>
          </p:cNvSpPr>
          <p:nvPr>
            <p:ph type="hdr" sz="quarter" idx="13"/>
          </p:nvPr>
        </p:nvSpPr>
        <p:spPr/>
        <p:txBody>
          <a:bodyPr/>
          <a:lstStyle/>
          <a:p>
            <a:endParaRPr lang="nl-NL" dirty="0"/>
          </a:p>
        </p:txBody>
      </p:sp>
    </p:spTree>
    <p:extLst>
      <p:ext uri="{BB962C8B-B14F-4D97-AF65-F5344CB8AC3E}">
        <p14:creationId xmlns:p14="http://schemas.microsoft.com/office/powerpoint/2010/main" val="1439724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g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68221" y="883080"/>
            <a:ext cx="8005867" cy="819676"/>
          </a:xfrm>
        </p:spPr>
        <p:txBody>
          <a:bodyPr lIns="0" tIns="0" rIns="0" bIns="0" anchor="t" anchorCtr="0">
            <a:noAutofit/>
          </a:bodyPr>
          <a:lstStyle>
            <a:lvl1pPr algn="l">
              <a:lnSpc>
                <a:spcPts val="3900"/>
              </a:lnSpc>
              <a:defRPr sz="3600" baseline="0">
                <a:solidFill>
                  <a:schemeClr val="accent1"/>
                </a:solidFill>
              </a:defRPr>
            </a:lvl1pPr>
          </a:lstStyle>
          <a:p>
            <a:endParaRPr lang="nl-NL" dirty="0"/>
          </a:p>
        </p:txBody>
      </p:sp>
      <p:sp>
        <p:nvSpPr>
          <p:cNvPr id="3" name="Ondertitel 2"/>
          <p:cNvSpPr>
            <a:spLocks noGrp="1"/>
          </p:cNvSpPr>
          <p:nvPr>
            <p:ph type="subTitle" idx="1"/>
          </p:nvPr>
        </p:nvSpPr>
        <p:spPr>
          <a:xfrm>
            <a:off x="569455" y="2091644"/>
            <a:ext cx="8003271" cy="538555"/>
          </a:xfrm>
        </p:spPr>
        <p:txBody>
          <a:bodyPr lIns="0" tIns="0" rIns="0" bIns="0" anchor="b" anchorCtr="0">
            <a:noAutofit/>
          </a:bodyPr>
          <a:lstStyle>
            <a:lvl1pPr marL="0" indent="0" algn="l">
              <a:lnSpc>
                <a:spcPts val="2500"/>
              </a:lnSpc>
              <a:spcBef>
                <a:spcPts val="0"/>
              </a:spcBef>
              <a:buNone/>
              <a:defRPr sz="2200" b="1"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13" name="spreker"/>
          <p:cNvSpPr txBox="1"/>
          <p:nvPr/>
        </p:nvSpPr>
        <p:spPr>
          <a:xfrm>
            <a:off x="568307" y="3816642"/>
            <a:ext cx="5160977" cy="523133"/>
          </a:xfrm>
          <a:prstGeom prst="rect">
            <a:avLst/>
          </a:prstGeom>
          <a:noFill/>
        </p:spPr>
        <p:txBody>
          <a:bodyPr wrap="square" lIns="0" tIns="0" rIns="0" bIns="0" rtlCol="0" anchor="b" anchorCtr="0">
            <a:noAutofit/>
          </a:bodyPr>
          <a:lstStyle/>
          <a:p>
            <a:pPr>
              <a:lnSpc>
                <a:spcPts val="1600"/>
              </a:lnSpc>
            </a:pPr>
            <a:r>
              <a:rPr lang="nl-NL" sz="1400" b="1">
                <a:solidFill>
                  <a:schemeClr val="accent1"/>
                </a:solidFill>
              </a:rPr>
              <a:t>Edwin Luijtjes QHSE NS Operatie</a:t>
            </a:r>
            <a:endParaRPr lang="nl-NL" sz="1400" b="1" dirty="0">
              <a:solidFill>
                <a:schemeClr val="accent1"/>
              </a:solidFill>
            </a:endParaRPr>
          </a:p>
        </p:txBody>
      </p:sp>
      <p:sp>
        <p:nvSpPr>
          <p:cNvPr id="14" name="Tijdelijke aanduiding voor datum 13"/>
          <p:cNvSpPr>
            <a:spLocks noGrp="1"/>
          </p:cNvSpPr>
          <p:nvPr>
            <p:ph type="dt" sz="half" idx="10"/>
          </p:nvPr>
        </p:nvSpPr>
        <p:spPr>
          <a:xfrm>
            <a:off x="569107" y="4335012"/>
            <a:ext cx="5145893" cy="163861"/>
          </a:xfrm>
          <a:prstGeom prst="rect">
            <a:avLst/>
          </a:prstGeom>
        </p:spPr>
        <p:txBody>
          <a:bodyPr lIns="0" tIns="0" rIns="0" bIns="0" anchor="t" anchorCtr="0"/>
          <a:lstStyle>
            <a:lvl1pPr>
              <a:lnSpc>
                <a:spcPts val="1600"/>
              </a:lnSpc>
              <a:defRPr sz="1400">
                <a:solidFill>
                  <a:schemeClr val="accent1"/>
                </a:solidFill>
              </a:defRPr>
            </a:lvl1pPr>
          </a:lstStyle>
          <a:p>
            <a:r>
              <a:rPr lang="nl-NL"/>
              <a:t>6 februari 2025</a:t>
            </a:r>
            <a:endParaRPr lang="nl-NL" dirty="0"/>
          </a:p>
        </p:txBody>
      </p:sp>
      <p:sp>
        <p:nvSpPr>
          <p:cNvPr id="19" name="rubriceringvoor"/>
          <p:cNvSpPr txBox="1"/>
          <p:nvPr/>
        </p:nvSpPr>
        <p:spPr>
          <a:xfrm>
            <a:off x="2849564" y="50015"/>
            <a:ext cx="5724525" cy="246221"/>
          </a:xfrm>
          <a:prstGeom prst="rect">
            <a:avLst/>
          </a:prstGeom>
          <a:noFill/>
        </p:spPr>
        <p:txBody>
          <a:bodyPr wrap="square" lIns="0" tIns="0" rIns="0" bIns="0" rtlCol="0" anchor="ctr" anchorCtr="0">
            <a:spAutoFit/>
          </a:bodyPr>
          <a:lstStyle/>
          <a:p>
            <a:pPr algn="r"/>
            <a:r>
              <a:rPr lang="nl-NL" sz="1600" b="1" cap="all" baseline="0">
                <a:solidFill>
                  <a:schemeClr val="bg2"/>
                </a:solidFill>
              </a:rPr>
              <a:t>Intern</a:t>
            </a:r>
            <a:endParaRPr lang="nl-NL" sz="1600" b="1" cap="all" baseline="0" dirty="0">
              <a:solidFill>
                <a:schemeClr val="bg2"/>
              </a:solidFill>
            </a:endParaRPr>
          </a:p>
        </p:txBody>
      </p:sp>
      <p:sp>
        <p:nvSpPr>
          <p:cNvPr id="4" name="Tijdelijke aanduiding voor voettekst 3"/>
          <p:cNvSpPr>
            <a:spLocks noGrp="1"/>
          </p:cNvSpPr>
          <p:nvPr>
            <p:ph type="ftr" sz="quarter" idx="11"/>
          </p:nvPr>
        </p:nvSpPr>
        <p:spPr>
          <a:xfrm>
            <a:off x="-927880" y="5526218"/>
            <a:ext cx="537269" cy="154781"/>
          </a:xfrm>
        </p:spPr>
        <p:txBody>
          <a:bodyPr/>
          <a:lstStyle>
            <a:lvl1pPr>
              <a:defRPr sz="200"/>
            </a:lvl1pPr>
          </a:lstStyle>
          <a:p>
            <a:r>
              <a:rPr lang="nl-NL"/>
              <a:t>Overwegen DOSV 12 maart 2025</a:t>
            </a:r>
            <a:endParaRPr lang="nl-NL" dirty="0"/>
          </a:p>
        </p:txBody>
      </p:sp>
      <p:sp>
        <p:nvSpPr>
          <p:cNvPr id="5" name="Tijdelijke aanduiding voor dianummer 4"/>
          <p:cNvSpPr>
            <a:spLocks noGrp="1"/>
          </p:cNvSpPr>
          <p:nvPr>
            <p:ph type="sldNum" sz="quarter" idx="12"/>
          </p:nvPr>
        </p:nvSpPr>
        <p:spPr>
          <a:xfrm>
            <a:off x="-927880" y="5353138"/>
            <a:ext cx="537269" cy="153900"/>
          </a:xfrm>
        </p:spPr>
        <p:txBody>
          <a:bodyPr/>
          <a:lstStyle>
            <a:lvl1pPr>
              <a:defRPr sz="200"/>
            </a:lvl1p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88650068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ekop g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68763" y="329188"/>
            <a:ext cx="8002839" cy="707188"/>
          </a:xfrm>
        </p:spPr>
        <p:txBody>
          <a:bodyPr anchor="t">
            <a:normAutofit/>
          </a:bodyPr>
          <a:lstStyle>
            <a:lvl1pPr algn="l">
              <a:defRPr sz="2800" b="0" i="0" u="none" cap="none" baseline="0">
                <a:solidFill>
                  <a:schemeClr val="accent1"/>
                </a:solidFill>
                <a:latin typeface="NS Sans" panose="02000400000000000000" pitchFamily="2" charset="0"/>
              </a:defRPr>
            </a:lvl1pPr>
          </a:lstStyle>
          <a:p>
            <a:endParaRPr lang="nl-NL" dirty="0"/>
          </a:p>
        </p:txBody>
      </p:sp>
      <p:sp>
        <p:nvSpPr>
          <p:cNvPr id="8" name="Tijdelijke aanduiding voor inhoud 2"/>
          <p:cNvSpPr>
            <a:spLocks noGrp="1"/>
          </p:cNvSpPr>
          <p:nvPr>
            <p:ph idx="1"/>
          </p:nvPr>
        </p:nvSpPr>
        <p:spPr>
          <a:xfrm>
            <a:off x="568163" y="1681359"/>
            <a:ext cx="8003439" cy="669729"/>
          </a:xfrm>
        </p:spPr>
        <p:txBody>
          <a:bodyPr/>
          <a:lstStyle>
            <a:lvl1pPr marL="0" indent="0">
              <a:buNone/>
              <a:defRPr sz="2200" b="1">
                <a:solidFill>
                  <a:schemeClr val="accent1"/>
                </a:solidFill>
                <a:latin typeface="+mj-lt"/>
              </a:defRPr>
            </a:lvl1pPr>
          </a:lstStyle>
          <a:p>
            <a:pPr lvl="0"/>
            <a:endParaRPr lang="nl-NL" dirty="0"/>
          </a:p>
        </p:txBody>
      </p:sp>
      <p:sp>
        <p:nvSpPr>
          <p:cNvPr id="4" name="Tijdelijke aanduiding voor tekst 3"/>
          <p:cNvSpPr>
            <a:spLocks noGrp="1"/>
          </p:cNvSpPr>
          <p:nvPr>
            <p:ph type="body" sz="quarter" idx="10"/>
          </p:nvPr>
        </p:nvSpPr>
        <p:spPr>
          <a:xfrm>
            <a:off x="569118" y="4324157"/>
            <a:ext cx="6855621" cy="191690"/>
          </a:xfrm>
        </p:spPr>
        <p:txBody>
          <a:bodyPr/>
          <a:lstStyle>
            <a:lvl1pPr marL="0" indent="0">
              <a:lnSpc>
                <a:spcPts val="1600"/>
              </a:lnSpc>
              <a:buNone/>
              <a:defRPr sz="1400" b="1" i="0" baseline="0">
                <a:solidFill>
                  <a:schemeClr val="accent1"/>
                </a:solidFill>
                <a:latin typeface="NS Sans" panose="02000400000000000000" pitchFamily="2" charset="0"/>
              </a:defRPr>
            </a:lvl1pPr>
            <a:lvl2pPr marL="288000" indent="0">
              <a:lnSpc>
                <a:spcPts val="1600"/>
              </a:lnSpc>
              <a:buNone/>
              <a:defRPr sz="1400" b="1" i="0" baseline="0">
                <a:solidFill>
                  <a:schemeClr val="accent1"/>
                </a:solidFill>
                <a:latin typeface="NS Sans" panose="02000400000000000000" pitchFamily="2" charset="0"/>
              </a:defRPr>
            </a:lvl2pPr>
            <a:lvl3pPr marL="576000" indent="0">
              <a:lnSpc>
                <a:spcPts val="1600"/>
              </a:lnSpc>
              <a:buNone/>
              <a:defRPr sz="1400" b="1" i="0" baseline="0">
                <a:solidFill>
                  <a:schemeClr val="accent1"/>
                </a:solidFill>
                <a:latin typeface="NS Sans" panose="02000400000000000000" pitchFamily="2" charset="0"/>
              </a:defRPr>
            </a:lvl3pPr>
            <a:lvl4pPr marL="576000" indent="0">
              <a:lnSpc>
                <a:spcPts val="1600"/>
              </a:lnSpc>
              <a:buNone/>
              <a:defRPr sz="1400" b="1" i="0" baseline="0">
                <a:solidFill>
                  <a:schemeClr val="accent1"/>
                </a:solidFill>
                <a:latin typeface="NS Sans" panose="02000400000000000000" pitchFamily="2" charset="0"/>
              </a:defRPr>
            </a:lvl4pPr>
            <a:lvl5pPr marL="576000" indent="0">
              <a:lnSpc>
                <a:spcPts val="1600"/>
              </a:lnSpc>
              <a:buNone/>
              <a:defRPr sz="1400" b="1" i="0" baseline="0">
                <a:solidFill>
                  <a:schemeClr val="accent1"/>
                </a:solidFill>
                <a:latin typeface="NS Sans" panose="02000400000000000000" pitchFamily="2" charset="0"/>
              </a:defRPr>
            </a:lvl5pPr>
          </a:lstStyle>
          <a:p>
            <a:pPr lvl="0"/>
            <a:endParaRPr lang="nl-NL" dirty="0"/>
          </a:p>
        </p:txBody>
      </p:sp>
      <p:sp>
        <p:nvSpPr>
          <p:cNvPr id="12" name="rubriceringvolg"/>
          <p:cNvSpPr txBox="1"/>
          <p:nvPr/>
        </p:nvSpPr>
        <p:spPr>
          <a:xfrm>
            <a:off x="2849564" y="50416"/>
            <a:ext cx="5724525" cy="246221"/>
          </a:xfrm>
          <a:prstGeom prst="rect">
            <a:avLst/>
          </a:prstGeom>
          <a:noFill/>
        </p:spPr>
        <p:txBody>
          <a:bodyPr wrap="square" lIns="0" tIns="0" rIns="0" bIns="0" rtlCol="0" anchor="ctr" anchorCtr="0">
            <a:spAutoFit/>
          </a:bodyPr>
          <a:lstStyle/>
          <a:p>
            <a:pPr algn="r"/>
            <a:r>
              <a:rPr lang="nl-NL" sz="1600" b="1" cap="all" baseline="0">
                <a:solidFill>
                  <a:schemeClr val="bg2"/>
                </a:solidFill>
              </a:rPr>
              <a:t>Intern</a:t>
            </a:r>
            <a:endParaRPr lang="nl-NL" sz="1600" b="1" cap="all" baseline="0" dirty="0">
              <a:solidFill>
                <a:schemeClr val="bg2"/>
              </a:solidFill>
            </a:endParaRPr>
          </a:p>
        </p:txBody>
      </p:sp>
      <p:sp>
        <p:nvSpPr>
          <p:cNvPr id="3" name="Tijdelijke aanduiding voor voettekst 2"/>
          <p:cNvSpPr>
            <a:spLocks noGrp="1"/>
          </p:cNvSpPr>
          <p:nvPr>
            <p:ph type="ftr" sz="quarter" idx="11"/>
          </p:nvPr>
        </p:nvSpPr>
        <p:spPr>
          <a:xfrm>
            <a:off x="-927880" y="5632626"/>
            <a:ext cx="537269" cy="154781"/>
          </a:xfrm>
        </p:spPr>
        <p:txBody>
          <a:bodyPr/>
          <a:lstStyle>
            <a:lvl1pPr>
              <a:defRPr sz="200"/>
            </a:lvl1pPr>
          </a:lstStyle>
          <a:p>
            <a:r>
              <a:rPr lang="nl-NL"/>
              <a:t>Overwegen DOSV 12 maart 2025</a:t>
            </a:r>
            <a:endParaRPr lang="nl-NL" dirty="0"/>
          </a:p>
        </p:txBody>
      </p:sp>
      <p:sp>
        <p:nvSpPr>
          <p:cNvPr id="5" name="Tijdelijke aanduiding voor dianummer 4"/>
          <p:cNvSpPr>
            <a:spLocks noGrp="1"/>
          </p:cNvSpPr>
          <p:nvPr>
            <p:ph type="sldNum" sz="quarter" idx="12"/>
          </p:nvPr>
        </p:nvSpPr>
        <p:spPr>
          <a:xfrm>
            <a:off x="-927880" y="5468895"/>
            <a:ext cx="537269" cy="153900"/>
          </a:xfrm>
        </p:spPr>
        <p:txBody>
          <a:bodyPr/>
          <a:lstStyle>
            <a:lvl1pPr>
              <a:defRPr sz="200"/>
            </a:lvl1p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2070506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ekop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jdelijke aanduiding voor inhoud 2"/>
          <p:cNvSpPr>
            <a:spLocks noGrp="1"/>
          </p:cNvSpPr>
          <p:nvPr>
            <p:ph idx="1"/>
          </p:nvPr>
        </p:nvSpPr>
        <p:spPr>
          <a:xfrm>
            <a:off x="568163" y="1681359"/>
            <a:ext cx="8003439" cy="669729"/>
          </a:xfrm>
        </p:spPr>
        <p:txBody>
          <a:bodyPr/>
          <a:lstStyle>
            <a:lvl1pPr marL="0" indent="0">
              <a:buNone/>
              <a:defRPr sz="2200" b="1">
                <a:solidFill>
                  <a:schemeClr val="bg1"/>
                </a:solidFill>
                <a:latin typeface="+mj-lt"/>
              </a:defRPr>
            </a:lvl1pPr>
          </a:lstStyle>
          <a:p>
            <a:pPr lvl="0"/>
            <a:endParaRPr lang="nl-NL" dirty="0"/>
          </a:p>
        </p:txBody>
      </p:sp>
      <p:sp>
        <p:nvSpPr>
          <p:cNvPr id="4" name="Tijdelijke aanduiding voor tekst 3"/>
          <p:cNvSpPr>
            <a:spLocks noGrp="1"/>
          </p:cNvSpPr>
          <p:nvPr>
            <p:ph type="body" sz="quarter" idx="10"/>
          </p:nvPr>
        </p:nvSpPr>
        <p:spPr>
          <a:xfrm>
            <a:off x="569118" y="4324157"/>
            <a:ext cx="6855621" cy="191690"/>
          </a:xfrm>
        </p:spPr>
        <p:txBody>
          <a:bodyPr/>
          <a:lstStyle>
            <a:lvl1pPr marL="0" indent="0">
              <a:lnSpc>
                <a:spcPts val="1600"/>
              </a:lnSpc>
              <a:buNone/>
              <a:defRPr sz="1400" b="1" i="0" baseline="0">
                <a:solidFill>
                  <a:schemeClr val="bg1"/>
                </a:solidFill>
                <a:latin typeface="NS Sans" panose="02000400000000000000" pitchFamily="2" charset="0"/>
              </a:defRPr>
            </a:lvl1pPr>
            <a:lvl2pPr marL="288000" indent="0">
              <a:lnSpc>
                <a:spcPts val="1600"/>
              </a:lnSpc>
              <a:buNone/>
              <a:defRPr sz="1400" b="1" i="0" baseline="0">
                <a:solidFill>
                  <a:schemeClr val="bg1"/>
                </a:solidFill>
                <a:latin typeface="NS Sans" panose="02000400000000000000" pitchFamily="2" charset="0"/>
              </a:defRPr>
            </a:lvl2pPr>
            <a:lvl3pPr marL="576000" indent="0">
              <a:lnSpc>
                <a:spcPts val="1600"/>
              </a:lnSpc>
              <a:buNone/>
              <a:defRPr sz="1400" b="1" i="0" baseline="0">
                <a:solidFill>
                  <a:schemeClr val="bg1"/>
                </a:solidFill>
                <a:latin typeface="NS Sans" panose="02000400000000000000" pitchFamily="2" charset="0"/>
              </a:defRPr>
            </a:lvl3pPr>
            <a:lvl4pPr marL="576000" indent="0">
              <a:lnSpc>
                <a:spcPts val="1600"/>
              </a:lnSpc>
              <a:buNone/>
              <a:defRPr sz="1400" b="1" i="0" baseline="0">
                <a:solidFill>
                  <a:schemeClr val="bg1"/>
                </a:solidFill>
                <a:latin typeface="NS Sans" panose="02000400000000000000" pitchFamily="2" charset="0"/>
              </a:defRPr>
            </a:lvl4pPr>
            <a:lvl5pPr marL="576000" indent="0">
              <a:lnSpc>
                <a:spcPts val="1600"/>
              </a:lnSpc>
              <a:buNone/>
              <a:defRPr sz="1400" b="1" i="0" baseline="0">
                <a:solidFill>
                  <a:schemeClr val="bg1"/>
                </a:solidFill>
                <a:latin typeface="NS Sans" panose="02000400000000000000" pitchFamily="2" charset="0"/>
              </a:defRPr>
            </a:lvl5pPr>
          </a:lstStyle>
          <a:p>
            <a:pPr lvl="0"/>
            <a:endParaRPr lang="nl-NL" dirty="0"/>
          </a:p>
        </p:txBody>
      </p:sp>
      <p:sp>
        <p:nvSpPr>
          <p:cNvPr id="12" name="rubriceringvolg"/>
          <p:cNvSpPr txBox="1"/>
          <p:nvPr/>
        </p:nvSpPr>
        <p:spPr>
          <a:xfrm>
            <a:off x="2849564" y="50416"/>
            <a:ext cx="5724525" cy="246221"/>
          </a:xfrm>
          <a:prstGeom prst="rect">
            <a:avLst/>
          </a:prstGeom>
          <a:noFill/>
        </p:spPr>
        <p:txBody>
          <a:bodyPr wrap="square" lIns="0" tIns="0" rIns="0" bIns="0" rtlCol="0" anchor="ctr" anchorCtr="0">
            <a:spAutoFit/>
          </a:bodyPr>
          <a:lstStyle/>
          <a:p>
            <a:pPr algn="r"/>
            <a:r>
              <a:rPr lang="nl-NL" sz="1600" b="1" cap="all" baseline="0">
                <a:solidFill>
                  <a:schemeClr val="bg2"/>
                </a:solidFill>
              </a:rPr>
              <a:t>Intern</a:t>
            </a:r>
            <a:endParaRPr lang="nl-NL" sz="1600" b="1" cap="all" baseline="0" dirty="0">
              <a:solidFill>
                <a:schemeClr val="bg2"/>
              </a:solidFill>
            </a:endParaRPr>
          </a:p>
        </p:txBody>
      </p:sp>
      <p:sp>
        <p:nvSpPr>
          <p:cNvPr id="2" name="Titel 1"/>
          <p:cNvSpPr>
            <a:spLocks noGrp="1"/>
          </p:cNvSpPr>
          <p:nvPr>
            <p:ph type="title"/>
          </p:nvPr>
        </p:nvSpPr>
        <p:spPr>
          <a:xfrm>
            <a:off x="568764" y="329187"/>
            <a:ext cx="8002839" cy="707188"/>
          </a:xfrm>
        </p:spPr>
        <p:txBody>
          <a:bodyPr/>
          <a:lstStyle>
            <a:lvl1pPr>
              <a:defRPr>
                <a:solidFill>
                  <a:schemeClr val="bg1"/>
                </a:solidFill>
              </a:defRPr>
            </a:lvl1pPr>
          </a:lstStyle>
          <a:p>
            <a:endParaRPr lang="nl-NL" dirty="0"/>
          </a:p>
        </p:txBody>
      </p:sp>
      <p:sp>
        <p:nvSpPr>
          <p:cNvPr id="3" name="Tijdelijke aanduiding voor voettekst 2"/>
          <p:cNvSpPr>
            <a:spLocks noGrp="1"/>
          </p:cNvSpPr>
          <p:nvPr>
            <p:ph type="ftr" sz="quarter" idx="11"/>
          </p:nvPr>
        </p:nvSpPr>
        <p:spPr>
          <a:xfrm>
            <a:off x="-1079499" y="5777131"/>
            <a:ext cx="537269" cy="154781"/>
          </a:xfrm>
        </p:spPr>
        <p:txBody>
          <a:bodyPr/>
          <a:lstStyle>
            <a:lvl1pPr>
              <a:defRPr sz="200"/>
            </a:lvl1pPr>
          </a:lstStyle>
          <a:p>
            <a:r>
              <a:rPr lang="nl-NL"/>
              <a:t>Overwegen DOSV 12 maart 2025</a:t>
            </a:r>
            <a:endParaRPr lang="nl-NL" dirty="0"/>
          </a:p>
        </p:txBody>
      </p:sp>
      <p:sp>
        <p:nvSpPr>
          <p:cNvPr id="6" name="Tijdelijke aanduiding voor dianummer 5"/>
          <p:cNvSpPr>
            <a:spLocks noGrp="1"/>
          </p:cNvSpPr>
          <p:nvPr>
            <p:ph type="sldNum" sz="quarter" idx="12"/>
          </p:nvPr>
        </p:nvSpPr>
        <p:spPr>
          <a:xfrm>
            <a:off x="-1079499" y="5621295"/>
            <a:ext cx="537269" cy="153900"/>
          </a:xfrm>
        </p:spPr>
        <p:txBody>
          <a:bodyPr/>
          <a:lstStyle>
            <a:lvl1pPr>
              <a:defRPr sz="200"/>
            </a:lvl1p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218909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69106" y="1282304"/>
            <a:ext cx="8004982" cy="3218259"/>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p:cNvSpPr>
            <a:spLocks noGrp="1"/>
          </p:cNvSpPr>
          <p:nvPr>
            <p:ph type="title"/>
          </p:nvPr>
        </p:nvSpPr>
        <p:spPr>
          <a:xfrm>
            <a:off x="568326" y="332495"/>
            <a:ext cx="8003277" cy="580001"/>
          </a:xfrm>
        </p:spPr>
        <p:txBody>
          <a:bodyPr anchor="t" anchorCtr="0">
            <a:normAutofit/>
          </a:bodyPr>
          <a:lstStyle>
            <a:lvl1pPr algn="l">
              <a:defRPr sz="2800" b="0"/>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4" name="Tijdelijke aanduiding voor dianummer 3"/>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84878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8325" y="332494"/>
            <a:ext cx="8003277" cy="580001"/>
          </a:xfrm>
        </p:spPr>
        <p:txBody>
          <a:bodyPr/>
          <a:lstStyle/>
          <a:p>
            <a:r>
              <a:rPr lang="nl-NL" dirty="0"/>
              <a:t>Klik om de stijl te bewerken</a:t>
            </a:r>
          </a:p>
        </p:txBody>
      </p:sp>
      <p:sp>
        <p:nvSpPr>
          <p:cNvPr id="3" name="Tijdelijke aanduiding voor inhoud 2"/>
          <p:cNvSpPr>
            <a:spLocks noGrp="1"/>
          </p:cNvSpPr>
          <p:nvPr>
            <p:ph idx="1"/>
          </p:nvPr>
        </p:nvSpPr>
        <p:spPr>
          <a:xfrm>
            <a:off x="568958" y="1235271"/>
            <a:ext cx="7999468" cy="3295056"/>
          </a:xfr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11"/>
          </p:nvPr>
        </p:nvSpPr>
        <p:spPr/>
        <p:txBody>
          <a:bodyPr/>
          <a:lstStyle/>
          <a:p>
            <a:r>
              <a:rPr lang="nl-NL"/>
              <a:t>Overwegen DOSV 12 maart 2025</a:t>
            </a:r>
            <a:endParaRPr lang="nl-NL" dirty="0"/>
          </a:p>
        </p:txBody>
      </p:sp>
      <p:sp>
        <p:nvSpPr>
          <p:cNvPr id="4" name="Tijdelijke aanduiding voor dianummer 3"/>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328604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568326" y="332494"/>
            <a:ext cx="8003277" cy="580001"/>
          </a:xfrm>
        </p:spPr>
        <p:txBody>
          <a:bodyPr/>
          <a:lstStyle>
            <a:lvl1pPr>
              <a:defRPr>
                <a:solidFill>
                  <a:schemeClr val="accent1"/>
                </a:solidFill>
              </a:defRPr>
            </a:lvl1pPr>
          </a:lstStyle>
          <a:p>
            <a:r>
              <a:rPr lang="nl-NL" dirty="0"/>
              <a:t>Klik om de stijl te bewerken</a:t>
            </a:r>
          </a:p>
        </p:txBody>
      </p:sp>
      <p:sp>
        <p:nvSpPr>
          <p:cNvPr id="3" name="Tijdelijke aanduiding voor inhoud 2"/>
          <p:cNvSpPr>
            <a:spLocks noGrp="1"/>
          </p:cNvSpPr>
          <p:nvPr>
            <p:ph sz="half" idx="1"/>
          </p:nvPr>
        </p:nvSpPr>
        <p:spPr>
          <a:xfrm>
            <a:off x="568314" y="1231497"/>
            <a:ext cx="3717937" cy="3330752"/>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atin typeface="+mj-lt"/>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atin typeface="NS Sans" panose="02000400000000000000" pitchFamily="2" charset="0"/>
              </a:defRPr>
            </a:lvl2pPr>
            <a:lvl3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NS Sans" panose="02000400000000000000" pitchFamily="2" charset="0"/>
              </a:defRPr>
            </a:lvl3pPr>
            <a:lvl4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NS Sans" panose="02000400000000000000" pitchFamily="2" charset="0"/>
              </a:defRPr>
            </a:lvl4pPr>
            <a:lvl5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NS Sans" panose="02000400000000000000" pitchFamily="2"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571998" y="1233286"/>
            <a:ext cx="4002090" cy="3330752"/>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atin typeface="+mj-lt"/>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atin typeface="+mj-lt"/>
              </a:defRPr>
            </a:lvl2pPr>
            <a:lvl3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mj-lt"/>
              </a:defRPr>
            </a:lvl3pPr>
            <a:lvl4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mj-lt"/>
              </a:defRPr>
            </a:lvl4pPr>
            <a:lvl5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mj-lt"/>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313209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oud met kader links">
    <p:spTree>
      <p:nvGrpSpPr>
        <p:cNvPr id="1" name=""/>
        <p:cNvGrpSpPr/>
        <p:nvPr/>
      </p:nvGrpSpPr>
      <p:grpSpPr>
        <a:xfrm>
          <a:off x="0" y="0"/>
          <a:ext cx="0" cy="0"/>
          <a:chOff x="0" y="0"/>
          <a:chExt cx="0" cy="0"/>
        </a:xfrm>
      </p:grpSpPr>
      <p:sp>
        <p:nvSpPr>
          <p:cNvPr id="2" name="Titel 1"/>
          <p:cNvSpPr>
            <a:spLocks noGrp="1"/>
          </p:cNvSpPr>
          <p:nvPr>
            <p:ph type="title"/>
          </p:nvPr>
        </p:nvSpPr>
        <p:spPr>
          <a:xfrm>
            <a:off x="568325" y="332495"/>
            <a:ext cx="8003277" cy="580001"/>
          </a:xfrm>
        </p:spPr>
        <p:txBody>
          <a:bodyPr anchor="t" anchorCtr="0">
            <a:normAutofit/>
          </a:bodyPr>
          <a:lstStyle>
            <a:lvl1pPr algn="l">
              <a:defRPr sz="2800" b="0"/>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4572000" y="1235072"/>
            <a:ext cx="4002088" cy="3330752"/>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569106" y="1233283"/>
            <a:ext cx="3717144" cy="3330752"/>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342989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Inhoud met kader rechts">
    <p:spTree>
      <p:nvGrpSpPr>
        <p:cNvPr id="1" name=""/>
        <p:cNvGrpSpPr/>
        <p:nvPr/>
      </p:nvGrpSpPr>
      <p:grpSpPr>
        <a:xfrm>
          <a:off x="0" y="0"/>
          <a:ext cx="0" cy="0"/>
          <a:chOff x="0" y="0"/>
          <a:chExt cx="0" cy="0"/>
        </a:xfrm>
      </p:grpSpPr>
      <p:sp>
        <p:nvSpPr>
          <p:cNvPr id="2" name="Titel 1"/>
          <p:cNvSpPr>
            <a:spLocks noGrp="1"/>
          </p:cNvSpPr>
          <p:nvPr>
            <p:ph type="title"/>
          </p:nvPr>
        </p:nvSpPr>
        <p:spPr>
          <a:xfrm>
            <a:off x="568326" y="332495"/>
            <a:ext cx="8003277" cy="580001"/>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569106" y="1234740"/>
            <a:ext cx="3717145" cy="3330752"/>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2" y="1236529"/>
            <a:ext cx="4002087" cy="3330752"/>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325619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oud met kader onder">
    <p:spTree>
      <p:nvGrpSpPr>
        <p:cNvPr id="1" name=""/>
        <p:cNvGrpSpPr/>
        <p:nvPr/>
      </p:nvGrpSpPr>
      <p:grpSpPr>
        <a:xfrm>
          <a:off x="0" y="0"/>
          <a:ext cx="0" cy="0"/>
          <a:chOff x="0" y="0"/>
          <a:chExt cx="0" cy="0"/>
        </a:xfrm>
      </p:grpSpPr>
      <p:sp>
        <p:nvSpPr>
          <p:cNvPr id="2" name="Titel 1"/>
          <p:cNvSpPr>
            <a:spLocks noGrp="1"/>
          </p:cNvSpPr>
          <p:nvPr>
            <p:ph type="title"/>
          </p:nvPr>
        </p:nvSpPr>
        <p:spPr>
          <a:xfrm>
            <a:off x="568326" y="332495"/>
            <a:ext cx="8003277" cy="580001"/>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569106" y="1233222"/>
            <a:ext cx="8004982" cy="1337072"/>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solidFill>
                  <a:schemeClr val="accent1"/>
                </a:solidFill>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solidFill>
                  <a:schemeClr val="accent1"/>
                </a:solidFill>
              </a:defRPr>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568326" y="2571751"/>
            <a:ext cx="8006875" cy="1290638"/>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77635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kader boven">
    <p:spTree>
      <p:nvGrpSpPr>
        <p:cNvPr id="1" name=""/>
        <p:cNvGrpSpPr/>
        <p:nvPr/>
      </p:nvGrpSpPr>
      <p:grpSpPr>
        <a:xfrm>
          <a:off x="0" y="0"/>
          <a:ext cx="0" cy="0"/>
          <a:chOff x="0" y="0"/>
          <a:chExt cx="0" cy="0"/>
        </a:xfrm>
      </p:grpSpPr>
      <p:sp>
        <p:nvSpPr>
          <p:cNvPr id="2" name="Titel 1"/>
          <p:cNvSpPr>
            <a:spLocks noGrp="1"/>
          </p:cNvSpPr>
          <p:nvPr>
            <p:ph type="title"/>
          </p:nvPr>
        </p:nvSpPr>
        <p:spPr>
          <a:xfrm>
            <a:off x="568326" y="332495"/>
            <a:ext cx="8003277" cy="580001"/>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568326" y="2571750"/>
            <a:ext cx="8005763" cy="1273969"/>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solidFill>
                  <a:schemeClr val="accent1"/>
                </a:solidFill>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solidFill>
                  <a:schemeClr val="accent1"/>
                </a:solidFill>
              </a:defRPr>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568326" y="1282304"/>
            <a:ext cx="8006875" cy="1289445"/>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91776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69106" y="1282304"/>
            <a:ext cx="8004982" cy="1935956"/>
          </a:xfrm>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p:cNvSpPr>
            <a:spLocks noGrp="1"/>
          </p:cNvSpPr>
          <p:nvPr>
            <p:ph type="title"/>
          </p:nvPr>
        </p:nvSpPr>
        <p:spPr>
          <a:xfrm>
            <a:off x="568326" y="332495"/>
            <a:ext cx="8003277" cy="580001"/>
          </a:xfrm>
        </p:spPr>
        <p:txBody>
          <a:bodyPr anchor="t" anchorCtr="0">
            <a:normAutofit/>
          </a:bodyPr>
          <a:lstStyle>
            <a:lvl1pPr algn="l">
              <a:defRPr sz="2800" b="0">
                <a:latin typeface="+mj-lt"/>
                <a:cs typeface="Aharoni" panose="02010803020104030203" pitchFamily="2" charset="-79"/>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4" name="Tijdelijke aanduiding voor tekst 3"/>
          <p:cNvSpPr>
            <a:spLocks noGrp="1"/>
          </p:cNvSpPr>
          <p:nvPr>
            <p:ph type="body" sz="half" idx="2"/>
          </p:nvPr>
        </p:nvSpPr>
        <p:spPr>
          <a:xfrm>
            <a:off x="568325" y="3297519"/>
            <a:ext cx="8006875" cy="1192586"/>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a:latin typeface="+mn-lt"/>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atin typeface="+mn-lt"/>
              </a:defRPr>
            </a:lvl2pPr>
            <a:lvl3pPr marL="720000" marR="0" indent="-144000" algn="l" defTabSz="914400" rtl="0" eaLnBrk="1" fontAlgn="auto" latinLnBrk="0" hangingPunct="1">
              <a:lnSpc>
                <a:spcPts val="2200"/>
              </a:lnSpc>
              <a:spcBef>
                <a:spcPts val="800"/>
              </a:spcBef>
              <a:spcAft>
                <a:spcPts val="0"/>
              </a:spcAft>
              <a:buClrTx/>
              <a:buSzTx/>
              <a:buFontTx/>
              <a:buChar char="-"/>
              <a:tabLst/>
              <a:defRPr sz="1800">
                <a:latin typeface="+mn-lt"/>
              </a:defRPr>
            </a:lvl3pPr>
            <a:lvl4pPr marL="720000" marR="0" indent="-144000" algn="l" defTabSz="914400" rtl="0" eaLnBrk="1" fontAlgn="auto" latinLnBrk="0" hangingPunct="1">
              <a:lnSpc>
                <a:spcPts val="2200"/>
              </a:lnSpc>
              <a:spcBef>
                <a:spcPts val="800"/>
              </a:spcBef>
              <a:spcAft>
                <a:spcPts val="0"/>
              </a:spcAft>
              <a:buClrTx/>
              <a:buSzTx/>
              <a:buFontTx/>
              <a:buChar char="-"/>
              <a:tabLst/>
              <a:defRPr sz="1800">
                <a:latin typeface="+mn-lt"/>
              </a:defRPr>
            </a:lvl4pPr>
            <a:lvl5pPr marL="720000" marR="0" indent="-144000" algn="l" defTabSz="914400" rtl="0" eaLnBrk="1" fontAlgn="auto" latinLnBrk="0" hangingPunct="1">
              <a:lnSpc>
                <a:spcPts val="2200"/>
              </a:lnSpc>
              <a:spcBef>
                <a:spcPts val="800"/>
              </a:spcBef>
              <a:spcAft>
                <a:spcPts val="0"/>
              </a:spcAft>
              <a:buClrTx/>
              <a:buSzTx/>
              <a:buFontTx/>
              <a:buChar char="-"/>
              <a:tabLst/>
              <a:defRPr sz="1800">
                <a:latin typeface="+mn-lt"/>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212643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boven">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68324" y="2563417"/>
            <a:ext cx="8004982" cy="1935956"/>
          </a:xfrm>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p:cNvSpPr>
            <a:spLocks noGrp="1"/>
          </p:cNvSpPr>
          <p:nvPr>
            <p:ph type="title"/>
          </p:nvPr>
        </p:nvSpPr>
        <p:spPr>
          <a:xfrm>
            <a:off x="568326" y="332495"/>
            <a:ext cx="8003277" cy="580001"/>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4" name="Tijdelijke aanduiding voor tekst 3"/>
          <p:cNvSpPr>
            <a:spLocks noGrp="1"/>
          </p:cNvSpPr>
          <p:nvPr>
            <p:ph type="body" sz="half" idx="2"/>
          </p:nvPr>
        </p:nvSpPr>
        <p:spPr>
          <a:xfrm>
            <a:off x="568325" y="1231504"/>
            <a:ext cx="8006875" cy="1192586"/>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a:lvl2pPr>
            <a:lvl3pPr marL="720000" marR="0" indent="-144000" algn="l" defTabSz="914400" rtl="0" eaLnBrk="1" fontAlgn="auto" latinLnBrk="0" hangingPunct="1">
              <a:lnSpc>
                <a:spcPts val="2200"/>
              </a:lnSpc>
              <a:spcBef>
                <a:spcPts val="800"/>
              </a:spcBef>
              <a:spcAft>
                <a:spcPts val="0"/>
              </a:spcAft>
              <a:buClr>
                <a:srgbClr val="000066"/>
              </a:buClr>
              <a:buSzTx/>
              <a:buFontTx/>
              <a:buChar char="-"/>
              <a:tabLst/>
              <a:defRPr sz="1800"/>
            </a:lvl3pPr>
            <a:lvl4pPr marL="720000" marR="0" indent="-144000" algn="l" defTabSz="914400" rtl="0" eaLnBrk="1" fontAlgn="auto" latinLnBrk="0" hangingPunct="1">
              <a:lnSpc>
                <a:spcPts val="2200"/>
              </a:lnSpc>
              <a:spcBef>
                <a:spcPts val="800"/>
              </a:spcBef>
              <a:spcAft>
                <a:spcPts val="0"/>
              </a:spcAft>
              <a:buClr>
                <a:srgbClr val="000066"/>
              </a:buClr>
              <a:buSzTx/>
              <a:buFontTx/>
              <a:buChar char="-"/>
              <a:tabLst/>
              <a:defRPr sz="1800"/>
            </a:lvl4pPr>
            <a:lvl5pPr marL="720000" marR="0" indent="-144000" algn="l" defTabSz="914400" rtl="0" eaLnBrk="1" fontAlgn="auto" latinLnBrk="0" hangingPunct="1">
              <a:lnSpc>
                <a:spcPts val="2200"/>
              </a:lnSpc>
              <a:spcBef>
                <a:spcPts val="800"/>
              </a:spcBef>
              <a:spcAft>
                <a:spcPts val="0"/>
              </a:spcAft>
              <a:buClr>
                <a:srgbClr val="000066"/>
              </a:buClr>
              <a:buSzTx/>
              <a:buFontTx/>
              <a:buChar char="-"/>
              <a:tabLst/>
              <a:defRPr sz="18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11"/>
          </p:nvPr>
        </p:nvSpPr>
        <p:spPr/>
        <p:txBody>
          <a:bodyPr/>
          <a:lstStyle/>
          <a:p>
            <a:r>
              <a:rPr lang="nl-NL"/>
              <a:t>Overwegen DOSV 12 maart 2025</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‹nr.›</a:t>
            </a:fld>
            <a:endParaRPr lang="nl-NL" dirty="0"/>
          </a:p>
        </p:txBody>
      </p:sp>
    </p:spTree>
    <p:extLst>
      <p:ext uri="{BB962C8B-B14F-4D97-AF65-F5344CB8AC3E}">
        <p14:creationId xmlns:p14="http://schemas.microsoft.com/office/powerpoint/2010/main" val="267339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9019" y="330567"/>
            <a:ext cx="8007344" cy="649255"/>
          </a:xfrm>
          <a:prstGeom prst="rect">
            <a:avLst/>
          </a:prstGeom>
        </p:spPr>
        <p:txBody>
          <a:bodyPr vert="horz" lIns="0" tIns="0" rIns="0" bIns="0" rtlCol="0" anchor="t" anchorCtr="0">
            <a:normAutofit/>
          </a:bodyPr>
          <a:lstStyle/>
          <a:p>
            <a:endParaRPr lang="nl-NL" dirty="0"/>
          </a:p>
        </p:txBody>
      </p:sp>
      <p:sp>
        <p:nvSpPr>
          <p:cNvPr id="3" name="Tijdelijke aanduiding voor tekst 2"/>
          <p:cNvSpPr>
            <a:spLocks noGrp="1"/>
          </p:cNvSpPr>
          <p:nvPr>
            <p:ph type="body" idx="1"/>
          </p:nvPr>
        </p:nvSpPr>
        <p:spPr>
          <a:xfrm>
            <a:off x="572133" y="1230509"/>
            <a:ext cx="7999468" cy="3295056"/>
          </a:xfrm>
          <a:prstGeom prst="rect">
            <a:avLst/>
          </a:prstGeom>
        </p:spPr>
        <p:txBody>
          <a:bodyPr vert="horz" lIns="0" tIns="0" rIns="0" bIns="0" rtlCol="0">
            <a:noAutofit/>
          </a:bodyPr>
          <a:lstStyle/>
          <a:p>
            <a:pPr lvl="0"/>
            <a:endParaRPr lang="nl-NL" dirty="0"/>
          </a:p>
        </p:txBody>
      </p:sp>
      <p:sp>
        <p:nvSpPr>
          <p:cNvPr id="5" name="Tijdelijke aanduiding voor voettekst 4"/>
          <p:cNvSpPr>
            <a:spLocks noGrp="1"/>
          </p:cNvSpPr>
          <p:nvPr>
            <p:ph type="ftr" sz="quarter" idx="3"/>
          </p:nvPr>
        </p:nvSpPr>
        <p:spPr>
          <a:xfrm>
            <a:off x="569107" y="4885750"/>
            <a:ext cx="6416675" cy="154781"/>
          </a:xfrm>
          <a:prstGeom prst="rect">
            <a:avLst/>
          </a:prstGeom>
        </p:spPr>
        <p:txBody>
          <a:bodyPr vert="horz" lIns="0" tIns="0" rIns="0" bIns="0" rtlCol="0" anchor="t" anchorCtr="0"/>
          <a:lstStyle>
            <a:lvl1pPr algn="l">
              <a:defRPr sz="1000" b="1">
                <a:solidFill>
                  <a:schemeClr val="accent1"/>
                </a:solidFill>
                <a:latin typeface="+mn-lt"/>
              </a:defRPr>
            </a:lvl1pPr>
          </a:lstStyle>
          <a:p>
            <a:r>
              <a:rPr lang="nl-NL"/>
              <a:t>Overwegen DOSV 12 maart 2025</a:t>
            </a:r>
            <a:endParaRPr lang="nl-NL" dirty="0"/>
          </a:p>
        </p:txBody>
      </p:sp>
      <p:sp>
        <p:nvSpPr>
          <p:cNvPr id="37" name="rubriceringvolg"/>
          <p:cNvSpPr txBox="1"/>
          <p:nvPr/>
        </p:nvSpPr>
        <p:spPr>
          <a:xfrm>
            <a:off x="2849563" y="44791"/>
            <a:ext cx="5726800" cy="246221"/>
          </a:xfrm>
          <a:prstGeom prst="rect">
            <a:avLst/>
          </a:prstGeom>
          <a:noFill/>
        </p:spPr>
        <p:txBody>
          <a:bodyPr wrap="square" lIns="0" tIns="0" rIns="0" bIns="0" rtlCol="0" anchor="ctr" anchorCtr="0">
            <a:spAutoFit/>
          </a:bodyPr>
          <a:lstStyle/>
          <a:p>
            <a:pPr algn="r"/>
            <a:r>
              <a:rPr lang="nl-NL" sz="1600" b="1" cap="all" baseline="0">
                <a:solidFill>
                  <a:schemeClr val="bg2"/>
                </a:solidFill>
              </a:rPr>
              <a:t>Intern</a:t>
            </a:r>
            <a:endParaRPr lang="nl-NL" sz="1600" b="1" cap="all" baseline="0" dirty="0">
              <a:solidFill>
                <a:schemeClr val="bg2"/>
              </a:solidFill>
            </a:endParaRPr>
          </a:p>
        </p:txBody>
      </p:sp>
      <p:sp>
        <p:nvSpPr>
          <p:cNvPr id="6" name="Tijdelijke aanduiding voor dianummer 5"/>
          <p:cNvSpPr>
            <a:spLocks noGrp="1"/>
          </p:cNvSpPr>
          <p:nvPr>
            <p:ph type="sldNum" sz="quarter" idx="4"/>
          </p:nvPr>
        </p:nvSpPr>
        <p:spPr>
          <a:xfrm>
            <a:off x="1" y="4884695"/>
            <a:ext cx="537269" cy="153900"/>
          </a:xfrm>
          <a:prstGeom prst="rect">
            <a:avLst/>
          </a:prstGeom>
        </p:spPr>
        <p:txBody>
          <a:bodyPr vert="horz" lIns="0" tIns="0" rIns="0" bIns="0" rtlCol="0" anchor="t" anchorCtr="0"/>
          <a:lstStyle>
            <a:lvl1pPr algn="ctr">
              <a:defRPr sz="1000" b="1">
                <a:solidFill>
                  <a:schemeClr val="accent1"/>
                </a:solidFill>
              </a:defRPr>
            </a:lvl1pPr>
          </a:lstStyle>
          <a:p>
            <a:fld id="{8FC039F0-3688-4D6E-8627-099442050809}" type="slidenum">
              <a:rPr lang="nl-NL" smtClean="0"/>
              <a:pPr/>
              <a:t>‹nr.›</a:t>
            </a:fld>
            <a:endParaRPr lang="nl-NL" dirty="0"/>
          </a:p>
        </p:txBody>
      </p:sp>
      <p:sp>
        <p:nvSpPr>
          <p:cNvPr id="8" name="Tekstvak 7">
            <a:extLst>
              <a:ext uri="{FF2B5EF4-FFF2-40B4-BE49-F238E27FC236}">
                <a16:creationId xmlns:a16="http://schemas.microsoft.com/office/drawing/2014/main" id="{5509AA31-0028-D9DA-334E-4DA25120E557}"/>
              </a:ext>
            </a:extLst>
          </p:cNvPr>
          <p:cNvSpPr txBox="1"/>
          <p:nvPr userDrawn="1">
            <p:extLst>
              <p:ext uri="{1162E1C5-73C7-4A58-AE30-91384D911F3F}">
                <p184:classification xmlns:p184="http://schemas.microsoft.com/office/powerpoint/2018/4/main" val="hdr"/>
              </p:ext>
            </p:extLst>
          </p:nvPr>
        </p:nvSpPr>
        <p:spPr>
          <a:xfrm>
            <a:off x="63500" y="63500"/>
            <a:ext cx="344488" cy="152400"/>
          </a:xfrm>
          <a:prstGeom prst="rect">
            <a:avLst/>
          </a:prstGeom>
        </p:spPr>
        <p:txBody>
          <a:bodyPr horzOverflow="overflow" lIns="0" tIns="0" rIns="0" bIns="0">
            <a:spAutoFit/>
          </a:bodyPr>
          <a:lstStyle/>
          <a:p>
            <a:pPr algn="l"/>
            <a:r>
              <a:rPr lang="nl-NL" sz="1000">
                <a:solidFill>
                  <a:srgbClr val="999999"/>
                </a:solidFill>
                <a:latin typeface="Calibri" panose="020F0502020204030204" pitchFamily="34" charset="0"/>
                <a:cs typeface="Calibri" panose="020F0502020204030204" pitchFamily="34" charset="0"/>
              </a:rPr>
              <a:t>Intern</a:t>
            </a:r>
          </a:p>
        </p:txBody>
      </p:sp>
      <p:sp>
        <p:nvSpPr>
          <p:cNvPr id="9" name="Tekstvak 8">
            <a:extLst>
              <a:ext uri="{FF2B5EF4-FFF2-40B4-BE49-F238E27FC236}">
                <a16:creationId xmlns:a16="http://schemas.microsoft.com/office/drawing/2014/main" id="{5A8FBAE5-15BA-5E00-6E3B-05435E6CD1E7}"/>
              </a:ext>
            </a:extLst>
          </p:cNvPr>
          <p:cNvSpPr txBox="1"/>
          <p:nvPr userDrawn="1">
            <p:extLst>
              <p:ext uri="{1162E1C5-73C7-4A58-AE30-91384D911F3F}">
                <p184:classification xmlns:p184="http://schemas.microsoft.com/office/powerpoint/2018/4/main" val="ftr"/>
              </p:ext>
            </p:extLst>
          </p:nvPr>
        </p:nvSpPr>
        <p:spPr>
          <a:xfrm>
            <a:off x="63500" y="4927600"/>
            <a:ext cx="344488" cy="152400"/>
          </a:xfrm>
          <a:prstGeom prst="rect">
            <a:avLst/>
          </a:prstGeom>
        </p:spPr>
        <p:txBody>
          <a:bodyPr horzOverflow="overflow" lIns="0" tIns="0" rIns="0" bIns="0">
            <a:spAutoFit/>
          </a:bodyPr>
          <a:lstStyle/>
          <a:p>
            <a:pPr algn="l"/>
            <a:r>
              <a:rPr lang="nl-NL" sz="1000">
                <a:solidFill>
                  <a:srgbClr val="999999"/>
                </a:solidFill>
                <a:latin typeface="Calibri" panose="020F0502020204030204" pitchFamily="34" charset="0"/>
                <a:cs typeface="Calibri" panose="020F0502020204030204" pitchFamily="34" charset="0"/>
              </a:rPr>
              <a:t>Intern</a:t>
            </a:r>
          </a:p>
        </p:txBody>
      </p:sp>
    </p:spTree>
    <p:extLst>
      <p:ext uri="{BB962C8B-B14F-4D97-AF65-F5344CB8AC3E}">
        <p14:creationId xmlns:p14="http://schemas.microsoft.com/office/powerpoint/2010/main" val="139717410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0" r:id="rId3"/>
    <p:sldLayoutId id="2147483693" r:id="rId4"/>
    <p:sldLayoutId id="2147483696" r:id="rId5"/>
    <p:sldLayoutId id="2147483692" r:id="rId6"/>
    <p:sldLayoutId id="2147483697" r:id="rId7"/>
    <p:sldLayoutId id="2147483695" r:id="rId8"/>
    <p:sldLayoutId id="2147483698" r:id="rId9"/>
    <p:sldLayoutId id="2147483688" r:id="rId10"/>
    <p:sldLayoutId id="2147483700" r:id="rId11"/>
    <p:sldLayoutId id="2147483694" r:id="rId12"/>
  </p:sldLayoutIdLst>
  <p:hf hdr="0" dt="0"/>
  <p:txStyles>
    <p:titleStyle>
      <a:lvl1pPr algn="l" defTabSz="914400" rtl="0" eaLnBrk="1" latinLnBrk="0" hangingPunct="1">
        <a:lnSpc>
          <a:spcPts val="3100"/>
        </a:lnSpc>
        <a:spcBef>
          <a:spcPct val="0"/>
        </a:spcBef>
        <a:buNone/>
        <a:defRPr sz="2800" kern="1200">
          <a:solidFill>
            <a:schemeClr val="accent1"/>
          </a:solidFill>
          <a:latin typeface="+mj-lt"/>
          <a:ea typeface="+mj-ea"/>
          <a:cs typeface="+mj-cs"/>
        </a:defRPr>
      </a:lvl1pPr>
    </p:titleStyle>
    <p:bodyStyle>
      <a:lvl1pPr marL="288000" indent="-288000" algn="l" defTabSz="914400" rtl="0" eaLnBrk="1" latinLnBrk="0" hangingPunct="1">
        <a:lnSpc>
          <a:spcPts val="2400"/>
        </a:lnSpc>
        <a:spcBef>
          <a:spcPts val="600"/>
        </a:spcBef>
        <a:buClr>
          <a:schemeClr val="accent2"/>
        </a:buClr>
        <a:buSzPct val="80000"/>
        <a:buFontTx/>
        <a:buChar char="■"/>
        <a:defRPr sz="2000" kern="1200" baseline="0">
          <a:solidFill>
            <a:schemeClr val="accent1"/>
          </a:solidFill>
          <a:latin typeface="+mn-lt"/>
          <a:ea typeface="+mn-ea"/>
          <a:cs typeface="+mn-cs"/>
        </a:defRPr>
      </a:lvl1pPr>
      <a:lvl2pPr marL="576000" indent="-288000" algn="l" defTabSz="914400" rtl="0" eaLnBrk="1" latinLnBrk="0" hangingPunct="1">
        <a:lnSpc>
          <a:spcPts val="2400"/>
        </a:lnSpc>
        <a:spcBef>
          <a:spcPts val="600"/>
        </a:spcBef>
        <a:buFont typeface="Arial" panose="020B0604020202020204" pitchFamily="34" charset="0"/>
        <a:buChar char="•"/>
        <a:defRPr sz="2000" kern="1200" baseline="0">
          <a:solidFill>
            <a:schemeClr val="accent1"/>
          </a:solidFill>
          <a:latin typeface="+mn-lt"/>
          <a:ea typeface="+mn-ea"/>
          <a:cs typeface="+mn-cs"/>
        </a:defRPr>
      </a:lvl2pPr>
      <a:lvl3pPr marL="720000" indent="-144000" algn="l" defTabSz="914400" rtl="0" eaLnBrk="1" latinLnBrk="0" hangingPunct="1">
        <a:lnSpc>
          <a:spcPts val="2200"/>
        </a:lnSpc>
        <a:spcBef>
          <a:spcPts val="800"/>
        </a:spcBef>
        <a:buClr>
          <a:schemeClr val="accent1"/>
        </a:buClr>
        <a:buFont typeface="NS Sans" panose="02000400000000000000" pitchFamily="2" charset="0"/>
        <a:buChar char="-"/>
        <a:defRPr sz="1800" kern="1200" baseline="0">
          <a:solidFill>
            <a:schemeClr val="accent1"/>
          </a:solidFill>
          <a:latin typeface="+mn-lt"/>
          <a:ea typeface="+mn-ea"/>
          <a:cs typeface="+mn-cs"/>
        </a:defRPr>
      </a:lvl3pPr>
      <a:lvl4pPr marL="720000" indent="-144000" algn="l" defTabSz="914400" rtl="0" eaLnBrk="1" latinLnBrk="0" hangingPunct="1">
        <a:lnSpc>
          <a:spcPts val="2200"/>
        </a:lnSpc>
        <a:spcBef>
          <a:spcPts val="800"/>
        </a:spcBef>
        <a:buClr>
          <a:schemeClr val="accent1"/>
        </a:buClr>
        <a:buFont typeface="NS Sans" panose="02000400000000000000" pitchFamily="2" charset="0"/>
        <a:buChar char="-"/>
        <a:defRPr sz="1800" kern="1200" baseline="0">
          <a:solidFill>
            <a:schemeClr val="accent1"/>
          </a:solidFill>
          <a:latin typeface="+mn-lt"/>
          <a:ea typeface="+mn-ea"/>
          <a:cs typeface="+mn-cs"/>
        </a:defRPr>
      </a:lvl4pPr>
      <a:lvl5pPr marL="720000" indent="-144000" algn="l" defTabSz="914400" rtl="0" eaLnBrk="1" latinLnBrk="0" hangingPunct="1">
        <a:lnSpc>
          <a:spcPts val="2200"/>
        </a:lnSpc>
        <a:spcBef>
          <a:spcPts val="800"/>
        </a:spcBef>
        <a:buClr>
          <a:schemeClr val="accent1"/>
        </a:buClr>
        <a:buFont typeface="NS Sans" panose="02000400000000000000" pitchFamily="2" charset="0"/>
        <a:buChar char="-"/>
        <a:defRPr sz="1800" kern="1200" baseline="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nl-NL" dirty="0"/>
              <a:t>Overwegen DOSV 12 februari 2025</a:t>
            </a:r>
          </a:p>
        </p:txBody>
      </p:sp>
      <p:sp>
        <p:nvSpPr>
          <p:cNvPr id="10" name="Ondertitel 9"/>
          <p:cNvSpPr>
            <a:spLocks noGrp="1"/>
          </p:cNvSpPr>
          <p:nvPr>
            <p:ph type="subTitle" idx="1"/>
          </p:nvPr>
        </p:nvSpPr>
        <p:spPr/>
        <p:txBody>
          <a:bodyPr/>
          <a:lstStyle/>
          <a:p>
            <a:r>
              <a:rPr lang="nl-NL" dirty="0"/>
              <a:t>Focus en prioritering</a:t>
            </a:r>
          </a:p>
        </p:txBody>
      </p:sp>
      <p:sp>
        <p:nvSpPr>
          <p:cNvPr id="4" name="Tijdelijke aanduiding voor datum 3"/>
          <p:cNvSpPr>
            <a:spLocks noGrp="1"/>
          </p:cNvSpPr>
          <p:nvPr>
            <p:ph type="dt" sz="half" idx="10"/>
          </p:nvPr>
        </p:nvSpPr>
        <p:spPr/>
        <p:txBody>
          <a:bodyPr/>
          <a:lstStyle/>
          <a:p>
            <a:r>
              <a:rPr lang="nl-NL"/>
              <a:t>6 februari 2025</a:t>
            </a:r>
            <a:endParaRPr lang="nl-NL" dirty="0"/>
          </a:p>
        </p:txBody>
      </p:sp>
    </p:spTree>
    <p:extLst>
      <p:ext uri="{BB962C8B-B14F-4D97-AF65-F5344CB8AC3E}">
        <p14:creationId xmlns:p14="http://schemas.microsoft.com/office/powerpoint/2010/main" val="298618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el 110"/>
          <p:cNvSpPr>
            <a:spLocks noGrp="1"/>
          </p:cNvSpPr>
          <p:nvPr>
            <p:ph type="title"/>
          </p:nvPr>
        </p:nvSpPr>
        <p:spPr/>
        <p:txBody>
          <a:bodyPr>
            <a:normAutofit fontScale="90000"/>
          </a:bodyPr>
          <a:lstStyle/>
          <a:p>
            <a:r>
              <a:rPr lang="nl-NL" dirty="0"/>
              <a:t>Ik stel mij voor en neem u mee in mijn verleden i.r.t. treinbotsingen en STS passages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pPr/>
              <a:t>2</a:t>
            </a:fld>
            <a:endParaRPr lang="nl-NL" dirty="0"/>
          </a:p>
        </p:txBody>
      </p:sp>
      <p:sp>
        <p:nvSpPr>
          <p:cNvPr id="2" name="Tijdelijke aanduiding voor voettekst 1"/>
          <p:cNvSpPr>
            <a:spLocks noGrp="1"/>
          </p:cNvSpPr>
          <p:nvPr>
            <p:ph type="ftr" sz="quarter" idx="11"/>
          </p:nvPr>
        </p:nvSpPr>
        <p:spPr/>
        <p:txBody>
          <a:bodyPr/>
          <a:lstStyle/>
          <a:p>
            <a:r>
              <a:rPr lang="nl-NL" dirty="0"/>
              <a:t>Overwegen DOSV 12 februari 2025</a:t>
            </a:r>
          </a:p>
        </p:txBody>
      </p:sp>
      <p:pic>
        <p:nvPicPr>
          <p:cNvPr id="14" name="Afbeelding 13">
            <a:extLst>
              <a:ext uri="{FF2B5EF4-FFF2-40B4-BE49-F238E27FC236}">
                <a16:creationId xmlns:a16="http://schemas.microsoft.com/office/drawing/2014/main" id="{87D42010-075F-E48F-F498-7BB1F3811446}"/>
              </a:ext>
            </a:extLst>
          </p:cNvPr>
          <p:cNvPicPr>
            <a:picLocks noChangeAspect="1"/>
          </p:cNvPicPr>
          <p:nvPr/>
        </p:nvPicPr>
        <p:blipFill>
          <a:blip r:embed="rId2"/>
          <a:stretch>
            <a:fillRect/>
          </a:stretch>
        </p:blipFill>
        <p:spPr>
          <a:xfrm>
            <a:off x="474133" y="1099265"/>
            <a:ext cx="8424333" cy="3597605"/>
          </a:xfrm>
          <a:prstGeom prst="rect">
            <a:avLst/>
          </a:prstGeom>
        </p:spPr>
      </p:pic>
    </p:spTree>
    <p:extLst>
      <p:ext uri="{BB962C8B-B14F-4D97-AF65-F5344CB8AC3E}">
        <p14:creationId xmlns:p14="http://schemas.microsoft.com/office/powerpoint/2010/main" val="672012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D9B49AA-27DD-7A10-C079-834E2E51E64B}"/>
              </a:ext>
            </a:extLst>
          </p:cNvPr>
          <p:cNvSpPr>
            <a:spLocks noGrp="1"/>
          </p:cNvSpPr>
          <p:nvPr>
            <p:ph idx="1"/>
          </p:nvPr>
        </p:nvSpPr>
        <p:spPr>
          <a:xfrm>
            <a:off x="142695" y="376828"/>
            <a:ext cx="8611838" cy="3295056"/>
          </a:xfrm>
        </p:spPr>
        <p:txBody>
          <a:bodyPr/>
          <a:lstStyle/>
          <a:p>
            <a:pPr marL="0" indent="0">
              <a:buNone/>
            </a:pPr>
            <a:r>
              <a:rPr lang="nl-NL" b="1" dirty="0"/>
              <a:t>Een machinist is de laatste menselijke barrière, een mens maakt fouten. In welke positie heeft het systeem hem gebracht zodat het niet kan uitblijven dat hij een keer een fout gaat maken.</a:t>
            </a:r>
          </a:p>
          <a:p>
            <a:r>
              <a:rPr lang="nl-NL" dirty="0"/>
              <a:t>Na Singelgracht: integrale afweging van beheer en verkeer toewijzing inclusief verdeelsleutels, klantgericht is niet </a:t>
            </a:r>
            <a:r>
              <a:rPr lang="nl-NL" dirty="0" err="1"/>
              <a:t>klantgezwicht</a:t>
            </a:r>
            <a:r>
              <a:rPr lang="nl-NL" dirty="0"/>
              <a:t>. </a:t>
            </a:r>
          </a:p>
          <a:p>
            <a:r>
              <a:rPr lang="nl-NL" dirty="0"/>
              <a:t>Na Gouda: basismodule </a:t>
            </a:r>
            <a:r>
              <a:rPr lang="nl-NL" dirty="0" err="1"/>
              <a:t>dienstregelingmaker</a:t>
            </a:r>
            <a:r>
              <a:rPr lang="nl-NL" dirty="0"/>
              <a:t> voorzien van hoofdstuk veilige rijwegen versus veiligste rijweg.(en ATB tranche 3 uitgerold)</a:t>
            </a:r>
          </a:p>
          <a:p>
            <a:r>
              <a:rPr lang="nl-NL" dirty="0"/>
              <a:t>Na Barendrecht: conflictsignalering Donna (specificatie IB2) verbeterd.</a:t>
            </a:r>
          </a:p>
          <a:p>
            <a:r>
              <a:rPr lang="nl-NL" dirty="0"/>
              <a:t>Na Hattemerbroek: monitoring van </a:t>
            </a:r>
            <a:r>
              <a:rPr lang="nl-NL" dirty="0" err="1"/>
              <a:t>leading</a:t>
            </a:r>
            <a:r>
              <a:rPr lang="nl-NL" dirty="0"/>
              <a:t> indicatoren geïntroduceerd die voorspellende waarde hebben voor nadering rood sein. En remcriterium verzwaard</a:t>
            </a:r>
          </a:p>
          <a:p>
            <a:r>
              <a:rPr lang="nl-NL" dirty="0"/>
              <a:t>Na Tilburg Uni: Aanspreekcultuur / systeemverankering geïntroduceerd rondom elektronische wagenladingen lijsten</a:t>
            </a:r>
          </a:p>
        </p:txBody>
      </p:sp>
      <p:sp>
        <p:nvSpPr>
          <p:cNvPr id="4" name="Tijdelijke aanduiding voor voettekst 3">
            <a:extLst>
              <a:ext uri="{FF2B5EF4-FFF2-40B4-BE49-F238E27FC236}">
                <a16:creationId xmlns:a16="http://schemas.microsoft.com/office/drawing/2014/main" id="{3209C898-C1A1-60B1-053D-676148E22C47}"/>
              </a:ext>
            </a:extLst>
          </p:cNvPr>
          <p:cNvSpPr>
            <a:spLocks noGrp="1"/>
          </p:cNvSpPr>
          <p:nvPr>
            <p:ph type="ftr" sz="quarter" idx="11"/>
          </p:nvPr>
        </p:nvSpPr>
        <p:spPr/>
        <p:txBody>
          <a:bodyPr/>
          <a:lstStyle/>
          <a:p>
            <a:r>
              <a:rPr lang="nl-NL"/>
              <a:t>Overwegen DOSV 12 maart 2025</a:t>
            </a:r>
            <a:endParaRPr lang="nl-NL" dirty="0"/>
          </a:p>
        </p:txBody>
      </p:sp>
      <p:sp>
        <p:nvSpPr>
          <p:cNvPr id="5" name="Tijdelijke aanduiding voor dianummer 4">
            <a:extLst>
              <a:ext uri="{FF2B5EF4-FFF2-40B4-BE49-F238E27FC236}">
                <a16:creationId xmlns:a16="http://schemas.microsoft.com/office/drawing/2014/main" id="{F22DA5CD-9C8C-8CC7-9520-562F9C80E94A}"/>
              </a:ext>
            </a:extLst>
          </p:cNvPr>
          <p:cNvSpPr>
            <a:spLocks noGrp="1"/>
          </p:cNvSpPr>
          <p:nvPr>
            <p:ph type="sldNum" sz="quarter" idx="12"/>
          </p:nvPr>
        </p:nvSpPr>
        <p:spPr/>
        <p:txBody>
          <a:bodyPr/>
          <a:lstStyle/>
          <a:p>
            <a:fld id="{8FC039F0-3688-4D6E-8627-099442050809}" type="slidenum">
              <a:rPr lang="nl-NL" smtClean="0"/>
              <a:pPr/>
              <a:t>3</a:t>
            </a:fld>
            <a:endParaRPr lang="nl-NL" dirty="0"/>
          </a:p>
        </p:txBody>
      </p:sp>
    </p:spTree>
    <p:extLst>
      <p:ext uri="{BB962C8B-B14F-4D97-AF65-F5344CB8AC3E}">
        <p14:creationId xmlns:p14="http://schemas.microsoft.com/office/powerpoint/2010/main" val="397793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8FFE6-E88E-3291-9A17-6F16381146D5}"/>
              </a:ext>
            </a:extLst>
          </p:cNvPr>
          <p:cNvSpPr>
            <a:spLocks noGrp="1"/>
          </p:cNvSpPr>
          <p:nvPr>
            <p:ph type="title"/>
          </p:nvPr>
        </p:nvSpPr>
        <p:spPr/>
        <p:txBody>
          <a:bodyPr>
            <a:normAutofit fontScale="90000"/>
          </a:bodyPr>
          <a:lstStyle/>
          <a:p>
            <a:r>
              <a:rPr lang="nl-NL" dirty="0"/>
              <a:t>REGIE door STS verbetergroep, STS stuurgroepen. Uitkomst van de 5 doorgevoerde maatregelen </a:t>
            </a:r>
          </a:p>
        </p:txBody>
      </p:sp>
      <p:sp>
        <p:nvSpPr>
          <p:cNvPr id="3" name="Tijdelijke aanduiding voor inhoud 2">
            <a:extLst>
              <a:ext uri="{FF2B5EF4-FFF2-40B4-BE49-F238E27FC236}">
                <a16:creationId xmlns:a16="http://schemas.microsoft.com/office/drawing/2014/main" id="{9880D17F-8E65-6007-11CE-3068356AF6B7}"/>
              </a:ext>
            </a:extLst>
          </p:cNvPr>
          <p:cNvSpPr>
            <a:spLocks noGrp="1"/>
          </p:cNvSpPr>
          <p:nvPr>
            <p:ph idx="1"/>
          </p:nvPr>
        </p:nvSpPr>
        <p:spPr/>
        <p:txBody>
          <a:bodyPr/>
          <a:lstStyle/>
          <a:p>
            <a:r>
              <a:rPr lang="nl-NL" dirty="0"/>
              <a:t>Daling binnen 10 jaar van 200 </a:t>
            </a:r>
            <a:r>
              <a:rPr lang="nl-NL" dirty="0" err="1"/>
              <a:t>sts</a:t>
            </a:r>
            <a:r>
              <a:rPr lang="nl-NL" dirty="0"/>
              <a:t> passages per jaar naar rond de100 </a:t>
            </a:r>
            <a:r>
              <a:rPr lang="nl-NL" dirty="0" err="1"/>
              <a:t>sts</a:t>
            </a:r>
            <a:r>
              <a:rPr lang="nl-NL" dirty="0"/>
              <a:t> passages per jaar in de spoorbranche</a:t>
            </a:r>
          </a:p>
          <a:p>
            <a:r>
              <a:rPr lang="nl-NL" dirty="0"/>
              <a:t>Belangrijker nog, grote daling van “gevaar punt bereikt”</a:t>
            </a:r>
          </a:p>
          <a:p>
            <a:r>
              <a:rPr lang="nl-NL" dirty="0"/>
              <a:t>Gestuurd op aanpak meest risicovolle situatie eerst ( volle trein hoge snelheid) en dan eindigen bij de S bord passages.</a:t>
            </a:r>
          </a:p>
          <a:p>
            <a:r>
              <a:rPr lang="nl-NL" dirty="0"/>
              <a:t>En de machinist moet nog steeds gewoon stoppen voor rood</a:t>
            </a:r>
          </a:p>
        </p:txBody>
      </p:sp>
      <p:sp>
        <p:nvSpPr>
          <p:cNvPr id="4" name="Tijdelijke aanduiding voor voettekst 3">
            <a:extLst>
              <a:ext uri="{FF2B5EF4-FFF2-40B4-BE49-F238E27FC236}">
                <a16:creationId xmlns:a16="http://schemas.microsoft.com/office/drawing/2014/main" id="{F4C5AB6E-A442-AFFB-425E-C20D01429B0D}"/>
              </a:ext>
            </a:extLst>
          </p:cNvPr>
          <p:cNvSpPr>
            <a:spLocks noGrp="1"/>
          </p:cNvSpPr>
          <p:nvPr>
            <p:ph type="ftr" sz="quarter" idx="11"/>
          </p:nvPr>
        </p:nvSpPr>
        <p:spPr/>
        <p:txBody>
          <a:bodyPr/>
          <a:lstStyle/>
          <a:p>
            <a:r>
              <a:rPr lang="nl-NL"/>
              <a:t>Overwegen DOSV 12 maart 2025</a:t>
            </a:r>
            <a:endParaRPr lang="nl-NL" dirty="0"/>
          </a:p>
        </p:txBody>
      </p:sp>
      <p:sp>
        <p:nvSpPr>
          <p:cNvPr id="5" name="Tijdelijke aanduiding voor dianummer 4">
            <a:extLst>
              <a:ext uri="{FF2B5EF4-FFF2-40B4-BE49-F238E27FC236}">
                <a16:creationId xmlns:a16="http://schemas.microsoft.com/office/drawing/2014/main" id="{171A6FEA-9E55-27D4-3E42-F6C14B206E8E}"/>
              </a:ext>
            </a:extLst>
          </p:cNvPr>
          <p:cNvSpPr>
            <a:spLocks noGrp="1"/>
          </p:cNvSpPr>
          <p:nvPr>
            <p:ph type="sldNum" sz="quarter" idx="12"/>
          </p:nvPr>
        </p:nvSpPr>
        <p:spPr/>
        <p:txBody>
          <a:bodyPr/>
          <a:lstStyle/>
          <a:p>
            <a:fld id="{8FC039F0-3688-4D6E-8627-099442050809}" type="slidenum">
              <a:rPr lang="nl-NL" smtClean="0"/>
              <a:pPr/>
              <a:t>4</a:t>
            </a:fld>
            <a:endParaRPr lang="nl-NL" dirty="0"/>
          </a:p>
        </p:txBody>
      </p:sp>
    </p:spTree>
    <p:extLst>
      <p:ext uri="{BB962C8B-B14F-4D97-AF65-F5344CB8AC3E}">
        <p14:creationId xmlns:p14="http://schemas.microsoft.com/office/powerpoint/2010/main" val="44021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E0668B2-5B54-68B3-BA63-CF6EC3687BEA}"/>
              </a:ext>
            </a:extLst>
          </p:cNvPr>
          <p:cNvSpPr>
            <a:spLocks noGrp="1"/>
          </p:cNvSpPr>
          <p:nvPr>
            <p:ph type="title"/>
          </p:nvPr>
        </p:nvSpPr>
        <p:spPr>
          <a:xfrm>
            <a:off x="437698" y="126055"/>
            <a:ext cx="8003277" cy="580001"/>
          </a:xfrm>
        </p:spPr>
        <p:txBody>
          <a:bodyPr>
            <a:normAutofit fontScale="90000"/>
          </a:bodyPr>
          <a:lstStyle/>
          <a:p>
            <a:r>
              <a:rPr lang="nl-NL" dirty="0"/>
              <a:t>Ik stel mij voor en neem u mee in mijn heden i.r.t. incidenten op overwegen</a:t>
            </a:r>
          </a:p>
        </p:txBody>
      </p:sp>
      <p:sp>
        <p:nvSpPr>
          <p:cNvPr id="4" name="Tijdelijke aanduiding voor voettekst 3">
            <a:extLst>
              <a:ext uri="{FF2B5EF4-FFF2-40B4-BE49-F238E27FC236}">
                <a16:creationId xmlns:a16="http://schemas.microsoft.com/office/drawing/2014/main" id="{7D7637FA-CC7E-C29C-0A60-A77CC2BC838A}"/>
              </a:ext>
            </a:extLst>
          </p:cNvPr>
          <p:cNvSpPr>
            <a:spLocks noGrp="1"/>
          </p:cNvSpPr>
          <p:nvPr>
            <p:ph type="ftr" sz="quarter" idx="11"/>
          </p:nvPr>
        </p:nvSpPr>
        <p:spPr/>
        <p:txBody>
          <a:bodyPr/>
          <a:lstStyle/>
          <a:p>
            <a:r>
              <a:rPr lang="nl-NL"/>
              <a:t>Overwegen DOSV 12 maart 2025</a:t>
            </a:r>
          </a:p>
        </p:txBody>
      </p:sp>
      <p:sp>
        <p:nvSpPr>
          <p:cNvPr id="5" name="Tijdelijke aanduiding voor dianummer 4">
            <a:extLst>
              <a:ext uri="{FF2B5EF4-FFF2-40B4-BE49-F238E27FC236}">
                <a16:creationId xmlns:a16="http://schemas.microsoft.com/office/drawing/2014/main" id="{09AB62D6-6BC6-70B9-0D9A-0110657D9748}"/>
              </a:ext>
            </a:extLst>
          </p:cNvPr>
          <p:cNvSpPr>
            <a:spLocks noGrp="1"/>
          </p:cNvSpPr>
          <p:nvPr>
            <p:ph type="sldNum" sz="quarter" idx="12"/>
          </p:nvPr>
        </p:nvSpPr>
        <p:spPr/>
        <p:txBody>
          <a:bodyPr/>
          <a:lstStyle/>
          <a:p>
            <a:fld id="{8FC039F0-3688-4D6E-8627-099442050809}" type="slidenum">
              <a:rPr lang="nl-NL" smtClean="0"/>
              <a:pPr/>
              <a:t>5</a:t>
            </a:fld>
            <a:endParaRPr lang="nl-NL" dirty="0"/>
          </a:p>
        </p:txBody>
      </p:sp>
      <p:pic>
        <p:nvPicPr>
          <p:cNvPr id="13" name="Afbeelding 12">
            <a:extLst>
              <a:ext uri="{FF2B5EF4-FFF2-40B4-BE49-F238E27FC236}">
                <a16:creationId xmlns:a16="http://schemas.microsoft.com/office/drawing/2014/main" id="{05BF39DE-03C5-4505-3764-84104F9B5CA5}"/>
              </a:ext>
            </a:extLst>
          </p:cNvPr>
          <p:cNvPicPr>
            <a:picLocks noChangeAspect="1"/>
          </p:cNvPicPr>
          <p:nvPr/>
        </p:nvPicPr>
        <p:blipFill>
          <a:blip r:embed="rId2"/>
          <a:stretch>
            <a:fillRect/>
          </a:stretch>
        </p:blipFill>
        <p:spPr>
          <a:xfrm>
            <a:off x="101600" y="867521"/>
            <a:ext cx="9144000" cy="3854654"/>
          </a:xfrm>
          <a:prstGeom prst="rect">
            <a:avLst/>
          </a:prstGeom>
        </p:spPr>
      </p:pic>
    </p:spTree>
    <p:extLst>
      <p:ext uri="{BB962C8B-B14F-4D97-AF65-F5344CB8AC3E}">
        <p14:creationId xmlns:p14="http://schemas.microsoft.com/office/powerpoint/2010/main" val="411423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B8BF-F512-6C70-48CA-07B9DB2352D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96916A6-D685-E150-6AF0-C9747612A11F}"/>
              </a:ext>
            </a:extLst>
          </p:cNvPr>
          <p:cNvSpPr>
            <a:spLocks noGrp="1"/>
          </p:cNvSpPr>
          <p:nvPr>
            <p:ph type="title"/>
          </p:nvPr>
        </p:nvSpPr>
        <p:spPr/>
        <p:txBody>
          <a:bodyPr>
            <a:noAutofit/>
          </a:bodyPr>
          <a:lstStyle/>
          <a:p>
            <a:r>
              <a:rPr lang="nl-NL" sz="2000" dirty="0"/>
              <a:t>GEEN regie door verbetergroep, stuurgroep. Geen branche brede werkgroep en geen prioriteit t.o.v. STS passages </a:t>
            </a:r>
          </a:p>
        </p:txBody>
      </p:sp>
      <p:sp>
        <p:nvSpPr>
          <p:cNvPr id="3" name="Tijdelijke aanduiding voor inhoud 2">
            <a:extLst>
              <a:ext uri="{FF2B5EF4-FFF2-40B4-BE49-F238E27FC236}">
                <a16:creationId xmlns:a16="http://schemas.microsoft.com/office/drawing/2014/main" id="{3F0517F4-376F-F7A2-8818-14E30D68D447}"/>
              </a:ext>
            </a:extLst>
          </p:cNvPr>
          <p:cNvSpPr>
            <a:spLocks noGrp="1"/>
          </p:cNvSpPr>
          <p:nvPr>
            <p:ph idx="1"/>
          </p:nvPr>
        </p:nvSpPr>
        <p:spPr>
          <a:xfrm>
            <a:off x="144379" y="1173394"/>
            <a:ext cx="7899591" cy="3295056"/>
          </a:xfrm>
        </p:spPr>
        <p:txBody>
          <a:bodyPr/>
          <a:lstStyle/>
          <a:p>
            <a:r>
              <a:rPr lang="nl-NL" sz="1600" dirty="0"/>
              <a:t>Maar wel verdubbeling incidenten en zware ongevallen in 2024 .</a:t>
            </a:r>
          </a:p>
          <a:p>
            <a:r>
              <a:rPr lang="nl-NL" sz="1600" dirty="0"/>
              <a:t>Maar wel stijging tot 9 dodelijke slachtoffers bij overwegincidenten.</a:t>
            </a:r>
          </a:p>
          <a:p>
            <a:r>
              <a:rPr lang="nl-NL" sz="1600" dirty="0"/>
              <a:t>Maar wel ieder jaar meer “lichte” treinen en hogere snelheden</a:t>
            </a:r>
          </a:p>
          <a:p>
            <a:r>
              <a:rPr lang="nl-NL" sz="1600" dirty="0"/>
              <a:t>Maar wel sterke afname van openbare </a:t>
            </a:r>
            <a:r>
              <a:rPr lang="nl-NL" sz="1600" dirty="0" err="1"/>
              <a:t>NABO’s</a:t>
            </a:r>
            <a:r>
              <a:rPr lang="nl-NL" sz="1600" dirty="0"/>
              <a:t>. </a:t>
            </a:r>
          </a:p>
          <a:p>
            <a:r>
              <a:rPr lang="nl-NL" sz="1600" dirty="0"/>
              <a:t>Maar wel steeds meer overweggebruikers in eigen smartphone bubbel.</a:t>
            </a:r>
          </a:p>
          <a:p>
            <a:r>
              <a:rPr lang="nl-NL" sz="1600" dirty="0"/>
              <a:t>Maar wel steeds meer overweggebruikers met navigatie.</a:t>
            </a:r>
          </a:p>
          <a:p>
            <a:pPr marL="0" indent="0">
              <a:buNone/>
            </a:pPr>
            <a:r>
              <a:rPr lang="nl-NL" sz="1600" b="1" dirty="0">
                <a:solidFill>
                  <a:srgbClr val="7030A0"/>
                </a:solidFill>
              </a:rPr>
              <a:t>Wat weten we nog niet van het veranderende systeem, wat kunnen we nog gaan ontdekken als we de STS aanpak ook voor overwegen gaan uitrollen</a:t>
            </a:r>
          </a:p>
        </p:txBody>
      </p:sp>
      <p:sp>
        <p:nvSpPr>
          <p:cNvPr id="4" name="Tijdelijke aanduiding voor voettekst 3">
            <a:extLst>
              <a:ext uri="{FF2B5EF4-FFF2-40B4-BE49-F238E27FC236}">
                <a16:creationId xmlns:a16="http://schemas.microsoft.com/office/drawing/2014/main" id="{0C825CB8-8F35-2AD9-C2FD-3634D0BD0D6B}"/>
              </a:ext>
            </a:extLst>
          </p:cNvPr>
          <p:cNvSpPr>
            <a:spLocks noGrp="1"/>
          </p:cNvSpPr>
          <p:nvPr>
            <p:ph type="ftr" sz="quarter" idx="11"/>
          </p:nvPr>
        </p:nvSpPr>
        <p:spPr/>
        <p:txBody>
          <a:bodyPr/>
          <a:lstStyle/>
          <a:p>
            <a:r>
              <a:rPr lang="nl-NL"/>
              <a:t>Overwegen DOSV 12 maart 2025</a:t>
            </a:r>
            <a:endParaRPr lang="nl-NL" dirty="0"/>
          </a:p>
        </p:txBody>
      </p:sp>
      <p:sp>
        <p:nvSpPr>
          <p:cNvPr id="5" name="Tijdelijke aanduiding voor dianummer 4">
            <a:extLst>
              <a:ext uri="{FF2B5EF4-FFF2-40B4-BE49-F238E27FC236}">
                <a16:creationId xmlns:a16="http://schemas.microsoft.com/office/drawing/2014/main" id="{76273051-EC3C-CAFC-AEF4-B9E0B6132413}"/>
              </a:ext>
            </a:extLst>
          </p:cNvPr>
          <p:cNvSpPr>
            <a:spLocks noGrp="1"/>
          </p:cNvSpPr>
          <p:nvPr>
            <p:ph type="sldNum" sz="quarter" idx="12"/>
          </p:nvPr>
        </p:nvSpPr>
        <p:spPr/>
        <p:txBody>
          <a:bodyPr/>
          <a:lstStyle/>
          <a:p>
            <a:fld id="{8FC039F0-3688-4D6E-8627-099442050809}" type="slidenum">
              <a:rPr lang="nl-NL" smtClean="0"/>
              <a:pPr/>
              <a:t>6</a:t>
            </a:fld>
            <a:endParaRPr lang="nl-NL" dirty="0"/>
          </a:p>
        </p:txBody>
      </p:sp>
    </p:spTree>
    <p:extLst>
      <p:ext uri="{BB962C8B-B14F-4D97-AF65-F5344CB8AC3E}">
        <p14:creationId xmlns:p14="http://schemas.microsoft.com/office/powerpoint/2010/main" val="388295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EE7D875-9BB1-4DFC-6472-D44146B65213}"/>
              </a:ext>
            </a:extLst>
          </p:cNvPr>
          <p:cNvSpPr>
            <a:spLocks noGrp="1"/>
          </p:cNvSpPr>
          <p:nvPr>
            <p:ph type="title"/>
          </p:nvPr>
        </p:nvSpPr>
        <p:spPr/>
        <p:txBody>
          <a:bodyPr/>
          <a:lstStyle/>
          <a:p>
            <a:r>
              <a:rPr lang="nl-NL" dirty="0"/>
              <a:t>Overwegen               versus          Treinbotsing STS</a:t>
            </a:r>
          </a:p>
        </p:txBody>
      </p:sp>
      <p:sp>
        <p:nvSpPr>
          <p:cNvPr id="4" name="Tijdelijke aanduiding voor voettekst 3">
            <a:extLst>
              <a:ext uri="{FF2B5EF4-FFF2-40B4-BE49-F238E27FC236}">
                <a16:creationId xmlns:a16="http://schemas.microsoft.com/office/drawing/2014/main" id="{8403CE2D-7701-3D83-D720-90620CFE40A7}"/>
              </a:ext>
            </a:extLst>
          </p:cNvPr>
          <p:cNvSpPr>
            <a:spLocks noGrp="1"/>
          </p:cNvSpPr>
          <p:nvPr>
            <p:ph type="ftr" sz="quarter" idx="11"/>
          </p:nvPr>
        </p:nvSpPr>
        <p:spPr/>
        <p:txBody>
          <a:bodyPr/>
          <a:lstStyle/>
          <a:p>
            <a:r>
              <a:rPr lang="nl-NL"/>
              <a:t>Overwegen DOSV 12 maart 2025</a:t>
            </a:r>
          </a:p>
        </p:txBody>
      </p:sp>
      <p:sp>
        <p:nvSpPr>
          <p:cNvPr id="5" name="Tijdelijke aanduiding voor dianummer 4">
            <a:extLst>
              <a:ext uri="{FF2B5EF4-FFF2-40B4-BE49-F238E27FC236}">
                <a16:creationId xmlns:a16="http://schemas.microsoft.com/office/drawing/2014/main" id="{9E4D40A4-FCE7-B0DE-B949-FC584987F17F}"/>
              </a:ext>
            </a:extLst>
          </p:cNvPr>
          <p:cNvSpPr>
            <a:spLocks noGrp="1"/>
          </p:cNvSpPr>
          <p:nvPr>
            <p:ph type="sldNum" sz="quarter" idx="12"/>
          </p:nvPr>
        </p:nvSpPr>
        <p:spPr/>
        <p:txBody>
          <a:bodyPr/>
          <a:lstStyle/>
          <a:p>
            <a:fld id="{8FC039F0-3688-4D6E-8627-099442050809}" type="slidenum">
              <a:rPr lang="nl-NL" smtClean="0"/>
              <a:pPr/>
              <a:t>7</a:t>
            </a:fld>
            <a:endParaRPr lang="nl-NL" dirty="0"/>
          </a:p>
        </p:txBody>
      </p:sp>
      <p:pic>
        <p:nvPicPr>
          <p:cNvPr id="9" name="Afbeelding 8">
            <a:extLst>
              <a:ext uri="{FF2B5EF4-FFF2-40B4-BE49-F238E27FC236}">
                <a16:creationId xmlns:a16="http://schemas.microsoft.com/office/drawing/2014/main" id="{84CE8254-7DBD-9FCE-B382-05CE7DDEC1DE}"/>
              </a:ext>
            </a:extLst>
          </p:cNvPr>
          <p:cNvPicPr>
            <a:picLocks noChangeAspect="1"/>
          </p:cNvPicPr>
          <p:nvPr/>
        </p:nvPicPr>
        <p:blipFill>
          <a:blip r:embed="rId2"/>
          <a:stretch>
            <a:fillRect/>
          </a:stretch>
        </p:blipFill>
        <p:spPr>
          <a:xfrm>
            <a:off x="4665133" y="1059148"/>
            <a:ext cx="4782608" cy="3295650"/>
          </a:xfrm>
          <a:prstGeom prst="rect">
            <a:avLst/>
          </a:prstGeom>
        </p:spPr>
      </p:pic>
      <p:pic>
        <p:nvPicPr>
          <p:cNvPr id="13" name="Afbeelding 12">
            <a:extLst>
              <a:ext uri="{FF2B5EF4-FFF2-40B4-BE49-F238E27FC236}">
                <a16:creationId xmlns:a16="http://schemas.microsoft.com/office/drawing/2014/main" id="{4FA250B9-9A84-C9D2-2693-590E7A57F239}"/>
              </a:ext>
            </a:extLst>
          </p:cNvPr>
          <p:cNvPicPr>
            <a:picLocks noChangeAspect="1"/>
          </p:cNvPicPr>
          <p:nvPr/>
        </p:nvPicPr>
        <p:blipFill>
          <a:blip r:embed="rId3"/>
          <a:stretch>
            <a:fillRect/>
          </a:stretch>
        </p:blipFill>
        <p:spPr>
          <a:xfrm>
            <a:off x="60853" y="1057275"/>
            <a:ext cx="4511147" cy="3028950"/>
          </a:xfrm>
          <a:prstGeom prst="rect">
            <a:avLst/>
          </a:prstGeom>
        </p:spPr>
      </p:pic>
    </p:spTree>
    <p:extLst>
      <p:ext uri="{BB962C8B-B14F-4D97-AF65-F5344CB8AC3E}">
        <p14:creationId xmlns:p14="http://schemas.microsoft.com/office/powerpoint/2010/main" val="9077985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RMA DOCSYS~XML" val="&lt;?xml version=&quot;1.0&quot;?&gt;&#10;&lt;data customer=&quot;ns&quot; profile=&quot;ns&quot; model=&quot;Presentaties/presentatie_2013_ws.xml&quot; country-code=&quot;31&quot; target=&quot;Microsoft PowerPoint&quot; target-version=&quot;16.0.18324&quot;&gt;&lt;presentatie_2013 template=&quot;Presentaties/presentatie_2013_ws.pptx&quot; id=&quot;1b9145bc500b447688bce52ac669c06d&quot; version=&quot;&quot; reopen=&quot;false&quot; lcid=&quot;1043&quot;&gt;&lt;PAPER/&gt;&lt;version_xml value=&quot;2.0-2018-10-17&quot;/&gt;&lt;titel value=&quot;Overwegen DOSV 12 maart 2025&quot; formatted-value=&quot;Overwegen DOSV 12 maart 2025&quot; format-disabled=&quot;true&quot;/&gt;&lt;subtitel value=&quot;Focus en prioritering&quot; formatted-value=&quot;Focus en prioritering&quot; format-disabled=&quot;true&quot;/&gt;&lt;spreker formatted-value=&quot;Edwin Luijtjes QHSE NS Operatie&quot; value=&quot;Edwin Luijtjes QHSE NS Operatie&quot; format-disabled=&quot;true&quot;/&gt;&lt;sprekernaam/&gt;&lt;sprekerfunctie/&gt;&lt;datum value=&quot;2025-02-06T13:08:44&quot; formatted-value=&quot;6 februari 2025&quot;/&gt;&lt;afdeling value=&quot;1082&quot; formatted-value=&quot;Besturing Operatie&quot;&gt;&lt;afdeling name=&quot;Besturing Operatie&quot; bedrijfsonderdeel=&quot;20&quot; algdeeltelefoon=&quot;&quot; telefoon=&quot;&quot; fax=&quot;&quot; telex=&quot;&quot; internet=&quot;&quot; email=&quot;&quot; onskenmerk=&quot;NSR/BO&quot; country-id=&quot;NLD&quot; country-code=&quot;31&quot;&gt;&#10;    &lt;taal id=&quot;1031&quot; naam=&quot;Besturing Operatie&quot; subafdeling=&quot;&quot; gebouw=&quot;&quot; bezoekadres=&quot;Laan van Puntenburg 100&quot; postadres=&quot;Postbus 2025\n3511 ER Utrecht&quot; land=&quot;die Niederlande&quot; banknr=&quot;&quot; regio=&quot;&quot; locatie=&quot;&quot; juridisch=&quot;&quot;/&gt;&#10;    &lt;taal id=&quot;1036&quot; naam=&quot;Besturing Operatie&quot; subafdeling=&quot;&quot; gebouw=&quot;&quot; bezoekadres=&quot;Laan van Puntenburg 100&quot; postadres=&quot;Postbus 2025\n3511 ER Utrecht&quot; land=&quot;Les Pays-Bas&quot; banknr=&quot;&quot; regio=&quot;&quot; locatie=&quot;&quot; juridisch=&quot;&quot;/&gt;&#10;    &lt;taal id=&quot;1043&quot; naam=&quot;Besturing Operatie&quot; subafdeling=&quot;&quot; gebouw=&quot;&quot; bezoekadres=&quot;Laan van Puntenburg 100&quot; postadres=&quot;Postbus 2025\n3511 ER Utrecht&quot; land=&quot;Nederland&quot; banknr=&quot;&quot; regio=&quot;&quot; locatie=&quot;&quot; juridisch=&quot;&quot;/&gt;&#10;    &lt;taal id=&quot;2057&quot; naam=&quot;Besturing Operatie&quot; subafdeling=&quot;&quot; gebouw=&quot;&quot; bezoekadres=&quot;Laan van Puntenburg 100&quot; postadres=&quot;Postbus 2025\n3511 ER Utrecht&quot; land=&quot;The Netherlands&quot; banknr=&quot;&quot; regio=&quot;&quot; locatie=&quot;&quot; juridisch=&quot;&quot;/&gt;&#10;   &lt;/afdeling&gt;&#10;  &lt;/afdeling&gt;&lt;bedrijfsonderdeel value=&quot;20&quot; formatted-value=&quot;NS&quot;&gt;&lt;bedrijfsonderdeel searchname=&quot;NS (NS Reizigers BV)&quot; name=&quot;NS&quot; logo=&quot;ns&quot; facebook=&quot;https://www.facebook.com/nederlandsespoorwegen&quot; linkedin=&quot;https://www.linkedin.com/company/nederlandsespoorwegen?trk=NUS_CO-logo&quot; twitter=&quot;https://twitter.com/NS_online&quot; youtube=&quot;http://www.youtube.com/ns&quot;&gt;&#10;    &lt;taal id=&quot;1031&quot; statutaire-naam=&quot;NS Reizigers B.V., Utrecht&quot; bureaukvk=&quot;Handelsregister Utrecht &quot; kvknr=&quot;30124362&quot; btwnr=&quot;&quot;/&gt;&#10;    &lt;taal id=&quot;1036&quot; statutaire-naam=&quot;NS Reizigers B.V., Utrecht&quot; bureaukvk=&quot;Handelsregister Utrecht &quot; kvknr=&quot;30124362&quot; btwnr=&quot;&quot;/&gt;&#10;    &lt;taal id=&quot;1043&quot; statutaire-naam=&quot;NS Reizigers B.V., Utrecht&quot; bureaukvk=&quot;Handelsregister Utrecht &quot; kvknr=&quot;30124362&quot; btwnr=&quot;&quot;/&gt;&#10;    &lt;taal id=&quot;2057&quot; statutaire-naam=&quot;NS Reizigers B.V., Utrecht&quot; bureaukvk=&quot;Handelsregister Utrecht &quot; kvknr=&quot;30124362&quot; btwnr=&quot;&quot;/&gt;&#10;    &lt;ntgroups/&gt;&#10;   &lt;/bedrijfsonderdeel&gt;&#10;  &lt;/bedrijfsonderdeel&gt;&lt;company value=&quot;NS\nBesturing Operatie&quot; formatted-value=&quot;NS\nBesturing Operatie&quot;/&gt;&lt;nhtitle value=&quot;NS\nBesturing Operatie&quot; formatted-value=&quot;NS\nBesturing Operatie&quot;/&gt;&lt;footertext value=&quot;Overwegen DOSV 12 maart 2025&quot; formatted-value=&quot;Overwegen DOSV 12 maart 2025&quot;/&gt;&lt;footer formatted-value=&quot;Overwegen DOSV 12 maart 2025&quot;/&gt;&lt;embed value=&quot;1&quot;/&gt;&lt;isnew value=&quot;1&quot; formatted-value=&quot;true&quot;/&gt;&lt;taal/&gt;&lt;kleurkeuze value=&quot;1&quot; formatted-value=&quot;Gele titeldia&quot;/&gt;&lt;rubricering value=&quot;4&quot; formatted-value=&quot;Intern&quot;/&gt;&lt;/presentatie_2013&gt;&lt;/data&gt;&#10;"/>
</p:tagLst>
</file>

<file path=ppt/theme/theme1.xml><?xml version="1.0" encoding="utf-8"?>
<a:theme xmlns:a="http://schemas.openxmlformats.org/drawingml/2006/main" name="NS Standaard">
  <a:themeElements>
    <a:clrScheme name="NS breedbeeld">
      <a:dk1>
        <a:srgbClr val="000000"/>
      </a:dk1>
      <a:lt1>
        <a:srgbClr val="FFFFFF"/>
      </a:lt1>
      <a:dk2>
        <a:srgbClr val="92A3AB"/>
      </a:dk2>
      <a:lt2>
        <a:srgbClr val="D0D9DB"/>
      </a:lt2>
      <a:accent1>
        <a:srgbClr val="003082"/>
      </a:accent1>
      <a:accent2>
        <a:srgbClr val="FFC917"/>
      </a:accent2>
      <a:accent3>
        <a:srgbClr val="6666CC"/>
      </a:accent3>
      <a:accent4>
        <a:srgbClr val="FFE394"/>
      </a:accent4>
      <a:accent5>
        <a:srgbClr val="C10019"/>
      </a:accent5>
      <a:accent6>
        <a:srgbClr val="19A133"/>
      </a:accent6>
      <a:hlink>
        <a:srgbClr val="000066"/>
      </a:hlink>
      <a:folHlink>
        <a:srgbClr val="B5BAE1"/>
      </a:folHlink>
    </a:clrScheme>
    <a:fontScheme name="NS breedbeeld">
      <a:majorFont>
        <a:latin typeface="NS Sans"/>
        <a:ea typeface=""/>
        <a:cs typeface=""/>
      </a:majorFont>
      <a:minorFont>
        <a:latin typeface="NS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NS breedbeeld">
      <a:dk1>
        <a:srgbClr val="000000"/>
      </a:dk1>
      <a:lt1>
        <a:srgbClr val="FFFFFF"/>
      </a:lt1>
      <a:dk2>
        <a:srgbClr val="92A3AB"/>
      </a:dk2>
      <a:lt2>
        <a:srgbClr val="D0D9DB"/>
      </a:lt2>
      <a:accent1>
        <a:srgbClr val="003082"/>
      </a:accent1>
      <a:accent2>
        <a:srgbClr val="FFC917"/>
      </a:accent2>
      <a:accent3>
        <a:srgbClr val="6666CC"/>
      </a:accent3>
      <a:accent4>
        <a:srgbClr val="FFE394"/>
      </a:accent4>
      <a:accent5>
        <a:srgbClr val="C10019"/>
      </a:accent5>
      <a:accent6>
        <a:srgbClr val="19A133"/>
      </a:accent6>
      <a:hlink>
        <a:srgbClr val="000066"/>
      </a:hlink>
      <a:folHlink>
        <a:srgbClr val="B5BAE1"/>
      </a:folHlink>
    </a:clrScheme>
    <a:fontScheme name="NS breedbeeld">
      <a:majorFont>
        <a:latin typeface="NS Sans"/>
        <a:ea typeface=""/>
        <a:cs typeface=""/>
      </a:majorFont>
      <a:minorFont>
        <a:latin typeface="NS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NS breedbeeld">
      <a:dk1>
        <a:srgbClr val="000000"/>
      </a:dk1>
      <a:lt1>
        <a:srgbClr val="FFFFFF"/>
      </a:lt1>
      <a:dk2>
        <a:srgbClr val="92A3AB"/>
      </a:dk2>
      <a:lt2>
        <a:srgbClr val="D0D9DB"/>
      </a:lt2>
      <a:accent1>
        <a:srgbClr val="003082"/>
      </a:accent1>
      <a:accent2>
        <a:srgbClr val="FFC917"/>
      </a:accent2>
      <a:accent3>
        <a:srgbClr val="6666CC"/>
      </a:accent3>
      <a:accent4>
        <a:srgbClr val="FFE394"/>
      </a:accent4>
      <a:accent5>
        <a:srgbClr val="C10019"/>
      </a:accent5>
      <a:accent6>
        <a:srgbClr val="19A133"/>
      </a:accent6>
      <a:hlink>
        <a:srgbClr val="000066"/>
      </a:hlink>
      <a:folHlink>
        <a:srgbClr val="B5BAE1"/>
      </a:folHlink>
    </a:clrScheme>
    <a:fontScheme name="NS breedbeeld">
      <a:majorFont>
        <a:latin typeface="NS Sans"/>
        <a:ea typeface=""/>
        <a:cs typeface=""/>
      </a:majorFont>
      <a:minorFont>
        <a:latin typeface="NS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393</Words>
  <Application>Microsoft Office PowerPoint</Application>
  <PresentationFormat>Diavoorstelling (16:9)</PresentationFormat>
  <Paragraphs>39</Paragraphs>
  <Slides>7</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NS Sans</vt:lpstr>
      <vt:lpstr>Arial</vt:lpstr>
      <vt:lpstr>Calibri</vt:lpstr>
      <vt:lpstr>NS Standaard</vt:lpstr>
      <vt:lpstr>Overwegen DOSV 12 februari 2025</vt:lpstr>
      <vt:lpstr>Ik stel mij voor en neem u mee in mijn verleden i.r.t. treinbotsingen en STS passages</vt:lpstr>
      <vt:lpstr>PowerPoint-presentatie</vt:lpstr>
      <vt:lpstr>REGIE door STS verbetergroep, STS stuurgroepen. Uitkomst van de 5 doorgevoerde maatregelen </vt:lpstr>
      <vt:lpstr>Ik stel mij voor en neem u mee in mijn heden i.r.t. incidenten op overwegen</vt:lpstr>
      <vt:lpstr>GEEN regie door verbetergroep, stuurgroep. Geen branche brede werkgroep en geen prioriteit t.o.v. STS passages </vt:lpstr>
      <vt:lpstr>Overwegen               versus          Treinbotsing 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 Tobé</dc:creator>
  <cp:lastModifiedBy>Luijtjes, Edwin</cp:lastModifiedBy>
  <cp:revision>125</cp:revision>
  <dcterms:created xsi:type="dcterms:W3CDTF">2013-09-09T11:53:22Z</dcterms:created>
  <dcterms:modified xsi:type="dcterms:W3CDTF">2025-02-17T11:28:45Z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ecb8965-26fb-4a97-9513-50d88672d46c_Enabled">
    <vt:lpwstr>true</vt:lpwstr>
  </property>
  <property fmtid="{D5CDD505-2E9C-101B-9397-08002B2CF9AE}" pid="3" name="MSIP_Label_fecb8965-26fb-4a97-9513-50d88672d46c_SetDate">
    <vt:lpwstr>2025-02-06T12:11:11Z</vt:lpwstr>
  </property>
  <property fmtid="{D5CDD505-2E9C-101B-9397-08002B2CF9AE}" pid="4" name="MSIP_Label_fecb8965-26fb-4a97-9513-50d88672d46c_Method">
    <vt:lpwstr>Standard</vt:lpwstr>
  </property>
  <property fmtid="{D5CDD505-2E9C-101B-9397-08002B2CF9AE}" pid="5" name="MSIP_Label_fecb8965-26fb-4a97-9513-50d88672d46c_Name">
    <vt:lpwstr>fecb8965-26fb-4a97-9513-50d88672d46c</vt:lpwstr>
  </property>
  <property fmtid="{D5CDD505-2E9C-101B-9397-08002B2CF9AE}" pid="6" name="MSIP_Label_fecb8965-26fb-4a97-9513-50d88672d46c_SiteId">
    <vt:lpwstr>64458159-0d9a-4d84-966f-1a13c0ac7a34</vt:lpwstr>
  </property>
  <property fmtid="{D5CDD505-2E9C-101B-9397-08002B2CF9AE}" pid="7" name="MSIP_Label_fecb8965-26fb-4a97-9513-50d88672d46c_ActionId">
    <vt:lpwstr>64979a5d-2bb2-4faf-bd3b-eefe2682c52b</vt:lpwstr>
  </property>
  <property fmtid="{D5CDD505-2E9C-101B-9397-08002B2CF9AE}" pid="8" name="MSIP_Label_fecb8965-26fb-4a97-9513-50d88672d46c_ContentBits">
    <vt:lpwstr>3</vt:lpwstr>
  </property>
  <property fmtid="{D5CDD505-2E9C-101B-9397-08002B2CF9AE}" pid="9" name="ClassificationContentMarkingFooterLocations">
    <vt:lpwstr>NS Standaard:9</vt:lpwstr>
  </property>
  <property fmtid="{D5CDD505-2E9C-101B-9397-08002B2CF9AE}" pid="10" name="ClassificationContentMarkingFooterText">
    <vt:lpwstr>Intern</vt:lpwstr>
  </property>
  <property fmtid="{D5CDD505-2E9C-101B-9397-08002B2CF9AE}" pid="11" name="ClassificationContentMarkingHeaderLocations">
    <vt:lpwstr>NS Standaard:8</vt:lpwstr>
  </property>
  <property fmtid="{D5CDD505-2E9C-101B-9397-08002B2CF9AE}" pid="12" name="ClassificationContentMarkingHeaderText">
    <vt:lpwstr>Intern</vt:lpwstr>
  </property>
</Properties>
</file>